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451" r:id="rId5"/>
    <p:sldId id="434" r:id="rId6"/>
    <p:sldId id="259" r:id="rId7"/>
    <p:sldId id="435" r:id="rId8"/>
    <p:sldId id="450" r:id="rId9"/>
    <p:sldId id="443" r:id="rId10"/>
    <p:sldId id="441" r:id="rId11"/>
    <p:sldId id="363" r:id="rId12"/>
    <p:sldId id="380" r:id="rId13"/>
    <p:sldId id="452" r:id="rId14"/>
    <p:sldId id="453" r:id="rId15"/>
    <p:sldId id="454" r:id="rId16"/>
    <p:sldId id="455" r:id="rId17"/>
  </p:sldIdLst>
  <p:sldSz cx="9144000" cy="6858000" type="screen4x3"/>
  <p:notesSz cx="7315200" cy="96012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666"/>
    <a:srgbClr val="F4D9A2"/>
    <a:srgbClr val="E7B041"/>
    <a:srgbClr val="F2D396"/>
    <a:srgbClr val="E18A55"/>
    <a:srgbClr val="D4BC66"/>
    <a:srgbClr val="D9954B"/>
    <a:srgbClr val="DA6F2B"/>
    <a:srgbClr val="0099E6"/>
    <a:srgbClr val="EB4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83" autoAdjust="0"/>
    <p:restoredTop sz="76543" autoAdjust="0"/>
  </p:normalViewPr>
  <p:slideViewPr>
    <p:cSldViewPr snapToGrid="0">
      <p:cViewPr>
        <p:scale>
          <a:sx n="75" d="100"/>
          <a:sy n="75" d="100"/>
        </p:scale>
        <p:origin x="-2058" y="-96"/>
      </p:cViewPr>
      <p:guideLst>
        <p:guide orient="horz" pos="402"/>
        <p:guide pos="25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-226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36A36F2-8A88-492F-8944-FC8FA52F3F59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CD61D55-8A88-4369-99DD-2B65D0E96A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0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81496D0-C148-4C33-8345-0A3BE1AC88F7}" type="datetimeFigureOut">
              <a:rPr lang="en-US" smtClean="0"/>
              <a:pPr/>
              <a:t>12/29/2011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148D7BB-9576-4783-81EC-FB800CE3A7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421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African American Women also more likely to have CV risk factors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8D7BB-9576-4783-81EC-FB800CE3A7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 txBox="1">
            <a:spLocks noGrp="1" noChangeArrowheads="1"/>
          </p:cNvSpPr>
          <p:nvPr/>
        </p:nvSpPr>
        <p:spPr bwMode="auto">
          <a:xfrm>
            <a:off x="4143587" y="9119173"/>
            <a:ext cx="3169920" cy="48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497" tIns="49249" rIns="98497" bIns="49249" anchor="b"/>
          <a:lstStyle/>
          <a:p>
            <a:pPr algn="r" defTabSz="985072"/>
            <a:fld id="{4D87A7D7-15FF-4311-B544-C2D4E530D70C}" type="slidenum">
              <a:rPr lang="en-US" sz="1300"/>
              <a:pPr algn="r" defTabSz="985072"/>
              <a:t>9</a:t>
            </a:fld>
            <a:endParaRPr lang="en-US" sz="1300" dirty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nical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corpTitle2e_tagChange1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86200" y="345058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8960" y="1779219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0" name="Group 26"/>
          <p:cNvGrpSpPr/>
          <p:nvPr userDrawn="1"/>
        </p:nvGrpSpPr>
        <p:grpSpPr bwMode="gray">
          <a:xfrm>
            <a:off x="5777444" y="5097982"/>
            <a:ext cx="2164221" cy="1048129"/>
            <a:chOff x="1017588" y="1603376"/>
            <a:chExt cx="3589337" cy="1738312"/>
          </a:xfrm>
        </p:grpSpPr>
        <p:sp>
          <p:nvSpPr>
            <p:cNvPr id="21" name="Freeform 11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8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2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</a:path>
              </a:pathLst>
            </a:custGeom>
            <a:solidFill>
              <a:srgbClr val="E37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  <a:cxn ang="0">
                  <a:pos x="558" y="0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  <a:lnTo>
                    <a:pt x="558" y="0"/>
                  </a:lnTo>
                  <a:close/>
                </a:path>
              </a:pathLst>
            </a:custGeom>
            <a:noFill/>
            <a:ln w="6" cap="flat">
              <a:solidFill>
                <a:srgbClr val="E370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5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  <a:cxn ang="0">
                  <a:pos x="0" y="5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6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gray">
            <a:xfrm>
              <a:off x="1214438" y="1603376"/>
              <a:ext cx="603250" cy="1481138"/>
            </a:xfrm>
            <a:custGeom>
              <a:avLst/>
              <a:gdLst/>
              <a:ahLst/>
              <a:cxnLst>
                <a:cxn ang="0">
                  <a:pos x="330" y="924"/>
                </a:cxn>
                <a:cxn ang="0">
                  <a:pos x="166" y="422"/>
                </a:cxn>
                <a:cxn ang="0">
                  <a:pos x="139" y="0"/>
                </a:cxn>
                <a:cxn ang="0">
                  <a:pos x="51" y="0"/>
                </a:cxn>
                <a:cxn ang="0">
                  <a:pos x="142" y="437"/>
                </a:cxn>
                <a:cxn ang="0">
                  <a:pos x="242" y="641"/>
                </a:cxn>
                <a:cxn ang="0">
                  <a:pos x="217" y="924"/>
                </a:cxn>
              </a:cxnLst>
              <a:rect l="0" t="0" r="r" b="b"/>
              <a:pathLst>
                <a:path w="377" h="924">
                  <a:moveTo>
                    <a:pt x="330" y="924"/>
                  </a:moveTo>
                  <a:cubicBezTo>
                    <a:pt x="377" y="711"/>
                    <a:pt x="275" y="580"/>
                    <a:pt x="166" y="422"/>
                  </a:cubicBezTo>
                  <a:cubicBezTo>
                    <a:pt x="59" y="267"/>
                    <a:pt x="75" y="154"/>
                    <a:pt x="13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" y="165"/>
                    <a:pt x="0" y="272"/>
                    <a:pt x="142" y="437"/>
                  </a:cubicBezTo>
                  <a:cubicBezTo>
                    <a:pt x="195" y="498"/>
                    <a:pt x="228" y="567"/>
                    <a:pt x="242" y="641"/>
                  </a:cubicBezTo>
                  <a:cubicBezTo>
                    <a:pt x="260" y="731"/>
                    <a:pt x="251" y="827"/>
                    <a:pt x="217" y="924"/>
                  </a:cubicBezTo>
                </a:path>
              </a:pathLst>
            </a:custGeom>
            <a:solidFill>
              <a:srgbClr val="006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Rectangle 18"/>
            <p:cNvSpPr>
              <a:spLocks noChangeArrowheads="1"/>
            </p:cNvSpPr>
            <p:nvPr/>
          </p:nvSpPr>
          <p:spPr bwMode="gray">
            <a:xfrm>
              <a:off x="1739900" y="2116138"/>
              <a:ext cx="968375" cy="969963"/>
            </a:xfrm>
            <a:prstGeom prst="rect">
              <a:avLst/>
            </a:prstGeom>
            <a:solidFill>
              <a:srgbClr val="D3124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9"/>
            <p:cNvSpPr>
              <a:spLocks noEditPoints="1"/>
            </p:cNvSpPr>
            <p:nvPr/>
          </p:nvSpPr>
          <p:spPr bwMode="gray">
            <a:xfrm>
              <a:off x="1795463" y="2182813"/>
              <a:ext cx="857250" cy="831850"/>
            </a:xfrm>
            <a:custGeom>
              <a:avLst/>
              <a:gdLst/>
              <a:ahLst/>
              <a:cxnLst>
                <a:cxn ang="0">
                  <a:pos x="87" y="233"/>
                </a:cxn>
                <a:cxn ang="0">
                  <a:pos x="291" y="58"/>
                </a:cxn>
                <a:cxn ang="0">
                  <a:pos x="264" y="58"/>
                </a:cxn>
                <a:cxn ang="0">
                  <a:pos x="253" y="0"/>
                </a:cxn>
                <a:cxn ang="0">
                  <a:pos x="280" y="0"/>
                </a:cxn>
                <a:cxn ang="0">
                  <a:pos x="514" y="53"/>
                </a:cxn>
                <a:cxn ang="0">
                  <a:pos x="478" y="58"/>
                </a:cxn>
                <a:cxn ang="0">
                  <a:pos x="517" y="0"/>
                </a:cxn>
                <a:cxn ang="0">
                  <a:pos x="491" y="27"/>
                </a:cxn>
                <a:cxn ang="0">
                  <a:pos x="392" y="19"/>
                </a:cxn>
                <a:cxn ang="0">
                  <a:pos x="33" y="12"/>
                </a:cxn>
                <a:cxn ang="0">
                  <a:pos x="37" y="0"/>
                </a:cxn>
                <a:cxn ang="0">
                  <a:pos x="41" y="12"/>
                </a:cxn>
                <a:cxn ang="0">
                  <a:pos x="508" y="489"/>
                </a:cxn>
                <a:cxn ang="0">
                  <a:pos x="519" y="518"/>
                </a:cxn>
                <a:cxn ang="0">
                  <a:pos x="478" y="462"/>
                </a:cxn>
                <a:cxn ang="0">
                  <a:pos x="431" y="466"/>
                </a:cxn>
                <a:cxn ang="0">
                  <a:pos x="475" y="472"/>
                </a:cxn>
                <a:cxn ang="0">
                  <a:pos x="463" y="518"/>
                </a:cxn>
                <a:cxn ang="0">
                  <a:pos x="410" y="518"/>
                </a:cxn>
                <a:cxn ang="0">
                  <a:pos x="422" y="459"/>
                </a:cxn>
                <a:cxn ang="0">
                  <a:pos x="367" y="519"/>
                </a:cxn>
                <a:cxn ang="0">
                  <a:pos x="386" y="502"/>
                </a:cxn>
                <a:cxn ang="0">
                  <a:pos x="296" y="459"/>
                </a:cxn>
                <a:cxn ang="0">
                  <a:pos x="344" y="518"/>
                </a:cxn>
                <a:cxn ang="0">
                  <a:pos x="312" y="469"/>
                </a:cxn>
                <a:cxn ang="0">
                  <a:pos x="221" y="503"/>
                </a:cxn>
                <a:cxn ang="0">
                  <a:pos x="192" y="459"/>
                </a:cxn>
                <a:cxn ang="0">
                  <a:pos x="225" y="461"/>
                </a:cxn>
                <a:cxn ang="0">
                  <a:pos x="287" y="472"/>
                </a:cxn>
                <a:cxn ang="0">
                  <a:pos x="282" y="479"/>
                </a:cxn>
                <a:cxn ang="0">
                  <a:pos x="286" y="508"/>
                </a:cxn>
                <a:cxn ang="0">
                  <a:pos x="244" y="516"/>
                </a:cxn>
                <a:cxn ang="0">
                  <a:pos x="166" y="518"/>
                </a:cxn>
                <a:cxn ang="0">
                  <a:pos x="178" y="459"/>
                </a:cxn>
                <a:cxn ang="0">
                  <a:pos x="150" y="459"/>
                </a:cxn>
                <a:cxn ang="0">
                  <a:pos x="102" y="516"/>
                </a:cxn>
                <a:cxn ang="0">
                  <a:pos x="82" y="459"/>
                </a:cxn>
                <a:cxn ang="0">
                  <a:pos x="57" y="461"/>
                </a:cxn>
                <a:cxn ang="0">
                  <a:pos x="57" y="518"/>
                </a:cxn>
                <a:cxn ang="0">
                  <a:pos x="37" y="459"/>
                </a:cxn>
                <a:cxn ang="0">
                  <a:pos x="321" y="242"/>
                </a:cxn>
                <a:cxn ang="0">
                  <a:pos x="370" y="79"/>
                </a:cxn>
                <a:cxn ang="0">
                  <a:pos x="180" y="96"/>
                </a:cxn>
                <a:cxn ang="0">
                  <a:pos x="199" y="148"/>
                </a:cxn>
                <a:cxn ang="0">
                  <a:pos x="305" y="83"/>
                </a:cxn>
                <a:cxn ang="0">
                  <a:pos x="267" y="238"/>
                </a:cxn>
                <a:cxn ang="0">
                  <a:pos x="165" y="242"/>
                </a:cxn>
                <a:cxn ang="0">
                  <a:pos x="517" y="361"/>
                </a:cxn>
                <a:cxn ang="0">
                  <a:pos x="522" y="294"/>
                </a:cxn>
                <a:cxn ang="0">
                  <a:pos x="304" y="289"/>
                </a:cxn>
                <a:cxn ang="0">
                  <a:pos x="322" y="406"/>
                </a:cxn>
                <a:cxn ang="0">
                  <a:pos x="158" y="398"/>
                </a:cxn>
                <a:cxn ang="0">
                  <a:pos x="216" y="265"/>
                </a:cxn>
                <a:cxn ang="0">
                  <a:pos x="28" y="415"/>
                </a:cxn>
                <a:cxn ang="0">
                  <a:pos x="35" y="323"/>
                </a:cxn>
                <a:cxn ang="0">
                  <a:pos x="133" y="422"/>
                </a:cxn>
                <a:cxn ang="0">
                  <a:pos x="234" y="355"/>
                </a:cxn>
                <a:cxn ang="0">
                  <a:pos x="396" y="423"/>
                </a:cxn>
                <a:cxn ang="0">
                  <a:pos x="433" y="421"/>
                </a:cxn>
                <a:cxn ang="0">
                  <a:pos x="274" y="345"/>
                </a:cxn>
                <a:cxn ang="0">
                  <a:pos x="367" y="161"/>
                </a:cxn>
                <a:cxn ang="0">
                  <a:pos x="431" y="89"/>
                </a:cxn>
              </a:cxnLst>
              <a:rect l="0" t="0" r="r" b="b"/>
              <a:pathLst>
                <a:path w="535" h="519">
                  <a:moveTo>
                    <a:pt x="84" y="77"/>
                  </a:moveTo>
                  <a:cubicBezTo>
                    <a:pt x="38" y="77"/>
                    <a:pt x="0" y="115"/>
                    <a:pt x="0" y="161"/>
                  </a:cubicBezTo>
                  <a:cubicBezTo>
                    <a:pt x="0" y="207"/>
                    <a:pt x="38" y="245"/>
                    <a:pt x="84" y="245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131" y="244"/>
                    <a:pt x="168" y="207"/>
                    <a:pt x="168" y="161"/>
                  </a:cubicBezTo>
                  <a:cubicBezTo>
                    <a:pt x="168" y="115"/>
                    <a:pt x="131" y="77"/>
                    <a:pt x="84" y="77"/>
                  </a:cubicBezTo>
                  <a:close/>
                  <a:moveTo>
                    <a:pt x="104" y="232"/>
                  </a:moveTo>
                  <a:cubicBezTo>
                    <a:pt x="98" y="233"/>
                    <a:pt x="92" y="233"/>
                    <a:pt x="87" y="233"/>
                  </a:cubicBezTo>
                  <a:cubicBezTo>
                    <a:pt x="46" y="229"/>
                    <a:pt x="28" y="189"/>
                    <a:pt x="24" y="171"/>
                  </a:cubicBezTo>
                  <a:cubicBezTo>
                    <a:pt x="16" y="138"/>
                    <a:pt x="34" y="97"/>
                    <a:pt x="64" y="89"/>
                  </a:cubicBezTo>
                  <a:cubicBezTo>
                    <a:pt x="98" y="80"/>
                    <a:pt x="134" y="105"/>
                    <a:pt x="145" y="145"/>
                  </a:cubicBezTo>
                  <a:cubicBezTo>
                    <a:pt x="157" y="190"/>
                    <a:pt x="134" y="228"/>
                    <a:pt x="104" y="232"/>
                  </a:cubicBezTo>
                  <a:close/>
                  <a:moveTo>
                    <a:pt x="294" y="48"/>
                  </a:moveTo>
                  <a:cubicBezTo>
                    <a:pt x="294" y="54"/>
                    <a:pt x="294" y="55"/>
                    <a:pt x="301" y="55"/>
                  </a:cubicBezTo>
                  <a:cubicBezTo>
                    <a:pt x="301" y="58"/>
                    <a:pt x="301" y="58"/>
                    <a:pt x="301" y="58"/>
                  </a:cubicBezTo>
                  <a:cubicBezTo>
                    <a:pt x="298" y="58"/>
                    <a:pt x="294" y="58"/>
                    <a:pt x="291" y="58"/>
                  </a:cubicBezTo>
                  <a:cubicBezTo>
                    <a:pt x="287" y="58"/>
                    <a:pt x="283" y="58"/>
                    <a:pt x="280" y="58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7" y="55"/>
                    <a:pt x="287" y="54"/>
                    <a:pt x="287" y="48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57" y="29"/>
                    <a:pt x="257" y="29"/>
                    <a:pt x="257" y="29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7" y="54"/>
                    <a:pt x="257" y="55"/>
                    <a:pt x="264" y="55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1" y="58"/>
                    <a:pt x="257" y="58"/>
                    <a:pt x="253" y="58"/>
                  </a:cubicBezTo>
                  <a:cubicBezTo>
                    <a:pt x="250" y="58"/>
                    <a:pt x="246" y="58"/>
                    <a:pt x="243" y="58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50" y="55"/>
                    <a:pt x="250" y="54"/>
                    <a:pt x="250" y="48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3"/>
                    <a:pt x="250" y="3"/>
                    <a:pt x="243" y="2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50" y="0"/>
                    <a:pt x="253" y="0"/>
                  </a:cubicBezTo>
                  <a:cubicBezTo>
                    <a:pt x="257" y="0"/>
                    <a:pt x="261" y="0"/>
                    <a:pt x="264" y="0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57" y="3"/>
                    <a:pt x="257" y="3"/>
                    <a:pt x="257" y="10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7" y="10"/>
                    <a:pt x="287" y="10"/>
                    <a:pt x="287" y="10"/>
                  </a:cubicBezTo>
                  <a:cubicBezTo>
                    <a:pt x="287" y="3"/>
                    <a:pt x="287" y="3"/>
                    <a:pt x="280" y="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7" y="0"/>
                    <a:pt x="291" y="0"/>
                  </a:cubicBezTo>
                  <a:cubicBezTo>
                    <a:pt x="294" y="0"/>
                    <a:pt x="298" y="0"/>
                    <a:pt x="301" y="0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294" y="3"/>
                    <a:pt x="294" y="3"/>
                    <a:pt x="294" y="10"/>
                  </a:cubicBezTo>
                  <a:moveTo>
                    <a:pt x="491" y="47"/>
                  </a:moveTo>
                  <a:cubicBezTo>
                    <a:pt x="491" y="50"/>
                    <a:pt x="491" y="52"/>
                    <a:pt x="492" y="54"/>
                  </a:cubicBezTo>
                  <a:cubicBezTo>
                    <a:pt x="495" y="54"/>
                    <a:pt x="498" y="54"/>
                    <a:pt x="502" y="54"/>
                  </a:cubicBezTo>
                  <a:cubicBezTo>
                    <a:pt x="506" y="54"/>
                    <a:pt x="510" y="54"/>
                    <a:pt x="514" y="53"/>
                  </a:cubicBezTo>
                  <a:cubicBezTo>
                    <a:pt x="514" y="51"/>
                    <a:pt x="515" y="50"/>
                    <a:pt x="515" y="49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6"/>
                    <a:pt x="517" y="48"/>
                    <a:pt x="517" y="51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5" y="58"/>
                    <a:pt x="510" y="58"/>
                    <a:pt x="505" y="58"/>
                  </a:cubicBezTo>
                  <a:cubicBezTo>
                    <a:pt x="500" y="58"/>
                    <a:pt x="496" y="58"/>
                    <a:pt x="491" y="58"/>
                  </a:cubicBezTo>
                  <a:cubicBezTo>
                    <a:pt x="487" y="58"/>
                    <a:pt x="482" y="58"/>
                    <a:pt x="478" y="58"/>
                  </a:cubicBezTo>
                  <a:cubicBezTo>
                    <a:pt x="478" y="55"/>
                    <a:pt x="478" y="55"/>
                    <a:pt x="478" y="55"/>
                  </a:cubicBezTo>
                  <a:cubicBezTo>
                    <a:pt x="482" y="55"/>
                    <a:pt x="484" y="54"/>
                    <a:pt x="484" y="48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"/>
                    <a:pt x="484" y="3"/>
                    <a:pt x="477" y="2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2" y="0"/>
                    <a:pt x="486" y="0"/>
                    <a:pt x="491" y="0"/>
                  </a:cubicBezTo>
                  <a:cubicBezTo>
                    <a:pt x="496" y="0"/>
                    <a:pt x="500" y="0"/>
                    <a:pt x="505" y="0"/>
                  </a:cubicBezTo>
                  <a:cubicBezTo>
                    <a:pt x="509" y="0"/>
                    <a:pt x="515" y="0"/>
                    <a:pt x="517" y="0"/>
                  </a:cubicBezTo>
                  <a:cubicBezTo>
                    <a:pt x="516" y="3"/>
                    <a:pt x="516" y="6"/>
                    <a:pt x="516" y="8"/>
                  </a:cubicBezTo>
                  <a:cubicBezTo>
                    <a:pt x="516" y="10"/>
                    <a:pt x="516" y="12"/>
                    <a:pt x="516" y="13"/>
                  </a:cubicBezTo>
                  <a:cubicBezTo>
                    <a:pt x="513" y="13"/>
                    <a:pt x="513" y="13"/>
                    <a:pt x="513" y="13"/>
                  </a:cubicBezTo>
                  <a:cubicBezTo>
                    <a:pt x="513" y="10"/>
                    <a:pt x="513" y="8"/>
                    <a:pt x="512" y="5"/>
                  </a:cubicBezTo>
                  <a:cubicBezTo>
                    <a:pt x="509" y="4"/>
                    <a:pt x="505" y="4"/>
                    <a:pt x="501" y="4"/>
                  </a:cubicBezTo>
                  <a:cubicBezTo>
                    <a:pt x="498" y="4"/>
                    <a:pt x="494" y="4"/>
                    <a:pt x="492" y="4"/>
                  </a:cubicBezTo>
                  <a:cubicBezTo>
                    <a:pt x="491" y="6"/>
                    <a:pt x="491" y="8"/>
                    <a:pt x="491" y="11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508" y="27"/>
                    <a:pt x="509" y="28"/>
                    <a:pt x="509" y="20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11" y="39"/>
                    <a:pt x="511" y="39"/>
                    <a:pt x="511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29"/>
                    <a:pt x="508" y="30"/>
                    <a:pt x="491" y="31"/>
                  </a:cubicBezTo>
                  <a:moveTo>
                    <a:pt x="392" y="30"/>
                  </a:moveTo>
                  <a:cubicBezTo>
                    <a:pt x="389" y="30"/>
                    <a:pt x="386" y="28"/>
                    <a:pt x="386" y="25"/>
                  </a:cubicBezTo>
                  <a:cubicBezTo>
                    <a:pt x="386" y="22"/>
                    <a:pt x="389" y="19"/>
                    <a:pt x="392" y="19"/>
                  </a:cubicBezTo>
                  <a:cubicBezTo>
                    <a:pt x="395" y="19"/>
                    <a:pt x="397" y="22"/>
                    <a:pt x="397" y="25"/>
                  </a:cubicBezTo>
                  <a:cubicBezTo>
                    <a:pt x="397" y="28"/>
                    <a:pt x="395" y="30"/>
                    <a:pt x="392" y="30"/>
                  </a:cubicBezTo>
                  <a:moveTo>
                    <a:pt x="153" y="30"/>
                  </a:moveTo>
                  <a:cubicBezTo>
                    <a:pt x="150" y="30"/>
                    <a:pt x="147" y="28"/>
                    <a:pt x="147" y="25"/>
                  </a:cubicBezTo>
                  <a:cubicBezTo>
                    <a:pt x="147" y="22"/>
                    <a:pt x="150" y="19"/>
                    <a:pt x="153" y="19"/>
                  </a:cubicBezTo>
                  <a:cubicBezTo>
                    <a:pt x="156" y="19"/>
                    <a:pt x="158" y="22"/>
                    <a:pt x="158" y="25"/>
                  </a:cubicBezTo>
                  <a:cubicBezTo>
                    <a:pt x="158" y="28"/>
                    <a:pt x="156" y="30"/>
                    <a:pt x="153" y="30"/>
                  </a:cubicBezTo>
                  <a:moveTo>
                    <a:pt x="33" y="12"/>
                  </a:moveTo>
                  <a:cubicBezTo>
                    <a:pt x="33" y="9"/>
                    <a:pt x="33" y="7"/>
                    <a:pt x="33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7" y="5"/>
                    <a:pt x="17" y="7"/>
                  </a:cubicBezTo>
                  <a:cubicBezTo>
                    <a:pt x="17" y="9"/>
                    <a:pt x="16" y="11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3" y="3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45" y="0"/>
                    <a:pt x="53" y="0"/>
                    <a:pt x="61" y="0"/>
                  </a:cubicBezTo>
                  <a:cubicBezTo>
                    <a:pt x="61" y="3"/>
                    <a:pt x="61" y="6"/>
                    <a:pt x="61" y="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1"/>
                    <a:pt x="58" y="9"/>
                    <a:pt x="57" y="7"/>
                  </a:cubicBezTo>
                  <a:cubicBezTo>
                    <a:pt x="57" y="5"/>
                    <a:pt x="56" y="5"/>
                    <a:pt x="54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7"/>
                    <a:pt x="41" y="9"/>
                    <a:pt x="41" y="12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4"/>
                    <a:pt x="41" y="55"/>
                    <a:pt x="49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5" y="58"/>
                    <a:pt x="41" y="58"/>
                    <a:pt x="37" y="58"/>
                  </a:cubicBezTo>
                  <a:cubicBezTo>
                    <a:pt x="33" y="58"/>
                    <a:pt x="29" y="58"/>
                    <a:pt x="25" y="58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5"/>
                    <a:pt x="33" y="54"/>
                    <a:pt x="33" y="48"/>
                  </a:cubicBezTo>
                  <a:moveTo>
                    <a:pt x="508" y="489"/>
                  </a:moveTo>
                  <a:cubicBezTo>
                    <a:pt x="517" y="475"/>
                    <a:pt x="517" y="475"/>
                    <a:pt x="517" y="475"/>
                  </a:cubicBezTo>
                  <a:cubicBezTo>
                    <a:pt x="520" y="469"/>
                    <a:pt x="524" y="464"/>
                    <a:pt x="526" y="459"/>
                  </a:cubicBezTo>
                  <a:cubicBezTo>
                    <a:pt x="533" y="460"/>
                    <a:pt x="533" y="460"/>
                    <a:pt x="533" y="460"/>
                  </a:cubicBezTo>
                  <a:cubicBezTo>
                    <a:pt x="526" y="468"/>
                    <a:pt x="516" y="483"/>
                    <a:pt x="512" y="490"/>
                  </a:cubicBezTo>
                  <a:cubicBezTo>
                    <a:pt x="511" y="492"/>
                    <a:pt x="511" y="494"/>
                    <a:pt x="511" y="497"/>
                  </a:cubicBezTo>
                  <a:cubicBezTo>
                    <a:pt x="511" y="508"/>
                    <a:pt x="511" y="508"/>
                    <a:pt x="511" y="508"/>
                  </a:cubicBezTo>
                  <a:cubicBezTo>
                    <a:pt x="511" y="515"/>
                    <a:pt x="511" y="515"/>
                    <a:pt x="519" y="516"/>
                  </a:cubicBezTo>
                  <a:cubicBezTo>
                    <a:pt x="519" y="518"/>
                    <a:pt x="519" y="518"/>
                    <a:pt x="519" y="518"/>
                  </a:cubicBezTo>
                  <a:cubicBezTo>
                    <a:pt x="515" y="518"/>
                    <a:pt x="511" y="518"/>
                    <a:pt x="507" y="518"/>
                  </a:cubicBezTo>
                  <a:cubicBezTo>
                    <a:pt x="503" y="518"/>
                    <a:pt x="499" y="518"/>
                    <a:pt x="495" y="518"/>
                  </a:cubicBezTo>
                  <a:cubicBezTo>
                    <a:pt x="495" y="516"/>
                    <a:pt x="495" y="516"/>
                    <a:pt x="495" y="516"/>
                  </a:cubicBezTo>
                  <a:cubicBezTo>
                    <a:pt x="503" y="515"/>
                    <a:pt x="503" y="515"/>
                    <a:pt x="503" y="508"/>
                  </a:cubicBezTo>
                  <a:cubicBezTo>
                    <a:pt x="503" y="495"/>
                    <a:pt x="503" y="495"/>
                    <a:pt x="503" y="495"/>
                  </a:cubicBezTo>
                  <a:cubicBezTo>
                    <a:pt x="503" y="495"/>
                    <a:pt x="503" y="494"/>
                    <a:pt x="503" y="493"/>
                  </a:cubicBezTo>
                  <a:cubicBezTo>
                    <a:pt x="492" y="475"/>
                    <a:pt x="492" y="475"/>
                    <a:pt x="492" y="475"/>
                  </a:cubicBezTo>
                  <a:cubicBezTo>
                    <a:pt x="490" y="470"/>
                    <a:pt x="484" y="462"/>
                    <a:pt x="478" y="462"/>
                  </a:cubicBezTo>
                  <a:cubicBezTo>
                    <a:pt x="478" y="460"/>
                    <a:pt x="478" y="460"/>
                    <a:pt x="478" y="460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90" y="458"/>
                    <a:pt x="491" y="459"/>
                    <a:pt x="492" y="461"/>
                  </a:cubicBezTo>
                  <a:cubicBezTo>
                    <a:pt x="494" y="463"/>
                    <a:pt x="495" y="465"/>
                    <a:pt x="496" y="466"/>
                  </a:cubicBezTo>
                  <a:moveTo>
                    <a:pt x="447" y="471"/>
                  </a:moveTo>
                  <a:cubicBezTo>
                    <a:pt x="447" y="468"/>
                    <a:pt x="447" y="466"/>
                    <a:pt x="447" y="463"/>
                  </a:cubicBezTo>
                  <a:cubicBezTo>
                    <a:pt x="434" y="463"/>
                    <a:pt x="434" y="463"/>
                    <a:pt x="434" y="463"/>
                  </a:cubicBezTo>
                  <a:cubicBezTo>
                    <a:pt x="432" y="463"/>
                    <a:pt x="431" y="464"/>
                    <a:pt x="431" y="466"/>
                  </a:cubicBezTo>
                  <a:cubicBezTo>
                    <a:pt x="430" y="468"/>
                    <a:pt x="430" y="470"/>
                    <a:pt x="430" y="472"/>
                  </a:cubicBezTo>
                  <a:cubicBezTo>
                    <a:pt x="427" y="472"/>
                    <a:pt x="427" y="472"/>
                    <a:pt x="427" y="472"/>
                  </a:cubicBezTo>
                  <a:cubicBezTo>
                    <a:pt x="427" y="468"/>
                    <a:pt x="427" y="468"/>
                    <a:pt x="427" y="468"/>
                  </a:cubicBezTo>
                  <a:cubicBezTo>
                    <a:pt x="427" y="465"/>
                    <a:pt x="427" y="462"/>
                    <a:pt x="427" y="459"/>
                  </a:cubicBezTo>
                  <a:cubicBezTo>
                    <a:pt x="435" y="459"/>
                    <a:pt x="443" y="459"/>
                    <a:pt x="451" y="459"/>
                  </a:cubicBezTo>
                  <a:cubicBezTo>
                    <a:pt x="459" y="459"/>
                    <a:pt x="467" y="459"/>
                    <a:pt x="476" y="459"/>
                  </a:cubicBezTo>
                  <a:cubicBezTo>
                    <a:pt x="475" y="462"/>
                    <a:pt x="475" y="465"/>
                    <a:pt x="475" y="468"/>
                  </a:cubicBezTo>
                  <a:cubicBezTo>
                    <a:pt x="475" y="472"/>
                    <a:pt x="475" y="472"/>
                    <a:pt x="475" y="472"/>
                  </a:cubicBezTo>
                  <a:cubicBezTo>
                    <a:pt x="473" y="472"/>
                    <a:pt x="473" y="472"/>
                    <a:pt x="473" y="472"/>
                  </a:cubicBezTo>
                  <a:cubicBezTo>
                    <a:pt x="473" y="470"/>
                    <a:pt x="472" y="468"/>
                    <a:pt x="472" y="466"/>
                  </a:cubicBezTo>
                  <a:cubicBezTo>
                    <a:pt x="471" y="464"/>
                    <a:pt x="470" y="463"/>
                    <a:pt x="469" y="463"/>
                  </a:cubicBezTo>
                  <a:cubicBezTo>
                    <a:pt x="455" y="463"/>
                    <a:pt x="455" y="463"/>
                    <a:pt x="455" y="463"/>
                  </a:cubicBezTo>
                  <a:cubicBezTo>
                    <a:pt x="455" y="466"/>
                    <a:pt x="455" y="468"/>
                    <a:pt x="455" y="471"/>
                  </a:cubicBezTo>
                  <a:cubicBezTo>
                    <a:pt x="455" y="508"/>
                    <a:pt x="455" y="508"/>
                    <a:pt x="455" y="508"/>
                  </a:cubicBezTo>
                  <a:cubicBezTo>
                    <a:pt x="455" y="515"/>
                    <a:pt x="455" y="515"/>
                    <a:pt x="463" y="516"/>
                  </a:cubicBezTo>
                  <a:cubicBezTo>
                    <a:pt x="463" y="518"/>
                    <a:pt x="463" y="518"/>
                    <a:pt x="463" y="518"/>
                  </a:cubicBezTo>
                  <a:cubicBezTo>
                    <a:pt x="459" y="518"/>
                    <a:pt x="455" y="518"/>
                    <a:pt x="451" y="518"/>
                  </a:cubicBezTo>
                  <a:cubicBezTo>
                    <a:pt x="447" y="518"/>
                    <a:pt x="443" y="518"/>
                    <a:pt x="439" y="518"/>
                  </a:cubicBezTo>
                  <a:cubicBezTo>
                    <a:pt x="439" y="516"/>
                    <a:pt x="439" y="516"/>
                    <a:pt x="439" y="516"/>
                  </a:cubicBezTo>
                  <a:cubicBezTo>
                    <a:pt x="447" y="515"/>
                    <a:pt x="447" y="515"/>
                    <a:pt x="447" y="508"/>
                  </a:cubicBezTo>
                  <a:moveTo>
                    <a:pt x="414" y="508"/>
                  </a:moveTo>
                  <a:cubicBezTo>
                    <a:pt x="414" y="515"/>
                    <a:pt x="414" y="515"/>
                    <a:pt x="422" y="516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418" y="518"/>
                    <a:pt x="414" y="518"/>
                    <a:pt x="410" y="518"/>
                  </a:cubicBezTo>
                  <a:cubicBezTo>
                    <a:pt x="406" y="518"/>
                    <a:pt x="402" y="518"/>
                    <a:pt x="398" y="518"/>
                  </a:cubicBezTo>
                  <a:cubicBezTo>
                    <a:pt x="398" y="516"/>
                    <a:pt x="398" y="516"/>
                    <a:pt x="398" y="516"/>
                  </a:cubicBezTo>
                  <a:cubicBezTo>
                    <a:pt x="406" y="515"/>
                    <a:pt x="406" y="515"/>
                    <a:pt x="406" y="508"/>
                  </a:cubicBezTo>
                  <a:cubicBezTo>
                    <a:pt x="406" y="469"/>
                    <a:pt x="406" y="469"/>
                    <a:pt x="406" y="469"/>
                  </a:cubicBezTo>
                  <a:cubicBezTo>
                    <a:pt x="406" y="462"/>
                    <a:pt x="406" y="462"/>
                    <a:pt x="398" y="461"/>
                  </a:cubicBezTo>
                  <a:cubicBezTo>
                    <a:pt x="398" y="459"/>
                    <a:pt x="398" y="459"/>
                    <a:pt x="398" y="459"/>
                  </a:cubicBezTo>
                  <a:cubicBezTo>
                    <a:pt x="402" y="459"/>
                    <a:pt x="406" y="459"/>
                    <a:pt x="410" y="459"/>
                  </a:cubicBezTo>
                  <a:cubicBezTo>
                    <a:pt x="414" y="459"/>
                    <a:pt x="418" y="459"/>
                    <a:pt x="422" y="459"/>
                  </a:cubicBezTo>
                  <a:cubicBezTo>
                    <a:pt x="422" y="461"/>
                    <a:pt x="422" y="461"/>
                    <a:pt x="422" y="461"/>
                  </a:cubicBezTo>
                  <a:cubicBezTo>
                    <a:pt x="414" y="462"/>
                    <a:pt x="414" y="462"/>
                    <a:pt x="414" y="469"/>
                  </a:cubicBezTo>
                  <a:moveTo>
                    <a:pt x="385" y="473"/>
                  </a:moveTo>
                  <a:cubicBezTo>
                    <a:pt x="385" y="470"/>
                    <a:pt x="385" y="467"/>
                    <a:pt x="384" y="466"/>
                  </a:cubicBezTo>
                  <a:cubicBezTo>
                    <a:pt x="382" y="463"/>
                    <a:pt x="376" y="461"/>
                    <a:pt x="372" y="461"/>
                  </a:cubicBezTo>
                  <a:cubicBezTo>
                    <a:pt x="365" y="461"/>
                    <a:pt x="359" y="466"/>
                    <a:pt x="359" y="473"/>
                  </a:cubicBezTo>
                  <a:cubicBezTo>
                    <a:pt x="359" y="492"/>
                    <a:pt x="393" y="476"/>
                    <a:pt x="393" y="498"/>
                  </a:cubicBezTo>
                  <a:cubicBezTo>
                    <a:pt x="393" y="512"/>
                    <a:pt x="380" y="519"/>
                    <a:pt x="367" y="519"/>
                  </a:cubicBezTo>
                  <a:cubicBezTo>
                    <a:pt x="362" y="519"/>
                    <a:pt x="357" y="518"/>
                    <a:pt x="353" y="516"/>
                  </a:cubicBezTo>
                  <a:cubicBezTo>
                    <a:pt x="353" y="513"/>
                    <a:pt x="353" y="509"/>
                    <a:pt x="353" y="505"/>
                  </a:cubicBezTo>
                  <a:cubicBezTo>
                    <a:pt x="353" y="503"/>
                    <a:pt x="353" y="503"/>
                    <a:pt x="353" y="503"/>
                  </a:cubicBezTo>
                  <a:cubicBezTo>
                    <a:pt x="356" y="503"/>
                    <a:pt x="356" y="503"/>
                    <a:pt x="356" y="503"/>
                  </a:cubicBezTo>
                  <a:cubicBezTo>
                    <a:pt x="356" y="507"/>
                    <a:pt x="356" y="507"/>
                    <a:pt x="356" y="507"/>
                  </a:cubicBezTo>
                  <a:cubicBezTo>
                    <a:pt x="356" y="509"/>
                    <a:pt x="356" y="511"/>
                    <a:pt x="357" y="512"/>
                  </a:cubicBezTo>
                  <a:cubicBezTo>
                    <a:pt x="361" y="514"/>
                    <a:pt x="366" y="515"/>
                    <a:pt x="371" y="515"/>
                  </a:cubicBezTo>
                  <a:cubicBezTo>
                    <a:pt x="378" y="515"/>
                    <a:pt x="386" y="511"/>
                    <a:pt x="386" y="502"/>
                  </a:cubicBezTo>
                  <a:cubicBezTo>
                    <a:pt x="386" y="482"/>
                    <a:pt x="352" y="501"/>
                    <a:pt x="352" y="476"/>
                  </a:cubicBezTo>
                  <a:cubicBezTo>
                    <a:pt x="352" y="465"/>
                    <a:pt x="362" y="457"/>
                    <a:pt x="373" y="457"/>
                  </a:cubicBezTo>
                  <a:cubicBezTo>
                    <a:pt x="379" y="457"/>
                    <a:pt x="384" y="459"/>
                    <a:pt x="389" y="461"/>
                  </a:cubicBezTo>
                  <a:cubicBezTo>
                    <a:pt x="389" y="463"/>
                    <a:pt x="389" y="464"/>
                    <a:pt x="389" y="465"/>
                  </a:cubicBezTo>
                  <a:cubicBezTo>
                    <a:pt x="389" y="468"/>
                    <a:pt x="388" y="470"/>
                    <a:pt x="388" y="473"/>
                  </a:cubicBezTo>
                  <a:moveTo>
                    <a:pt x="304" y="469"/>
                  </a:moveTo>
                  <a:cubicBezTo>
                    <a:pt x="304" y="462"/>
                    <a:pt x="304" y="462"/>
                    <a:pt x="296" y="461"/>
                  </a:cubicBezTo>
                  <a:cubicBezTo>
                    <a:pt x="296" y="459"/>
                    <a:pt x="296" y="459"/>
                    <a:pt x="296" y="459"/>
                  </a:cubicBezTo>
                  <a:cubicBezTo>
                    <a:pt x="300" y="459"/>
                    <a:pt x="305" y="459"/>
                    <a:pt x="310" y="459"/>
                  </a:cubicBezTo>
                  <a:cubicBezTo>
                    <a:pt x="315" y="459"/>
                    <a:pt x="320" y="459"/>
                    <a:pt x="325" y="459"/>
                  </a:cubicBezTo>
                  <a:cubicBezTo>
                    <a:pt x="337" y="458"/>
                    <a:pt x="342" y="464"/>
                    <a:pt x="342" y="472"/>
                  </a:cubicBezTo>
                  <a:cubicBezTo>
                    <a:pt x="342" y="481"/>
                    <a:pt x="334" y="486"/>
                    <a:pt x="326" y="488"/>
                  </a:cubicBezTo>
                  <a:cubicBezTo>
                    <a:pt x="345" y="513"/>
                    <a:pt x="345" y="513"/>
                    <a:pt x="345" y="513"/>
                  </a:cubicBezTo>
                  <a:cubicBezTo>
                    <a:pt x="346" y="515"/>
                    <a:pt x="348" y="515"/>
                    <a:pt x="350" y="516"/>
                  </a:cubicBezTo>
                  <a:cubicBezTo>
                    <a:pt x="350" y="518"/>
                    <a:pt x="350" y="518"/>
                    <a:pt x="350" y="518"/>
                  </a:cubicBezTo>
                  <a:cubicBezTo>
                    <a:pt x="348" y="518"/>
                    <a:pt x="346" y="518"/>
                    <a:pt x="344" y="518"/>
                  </a:cubicBezTo>
                  <a:cubicBezTo>
                    <a:pt x="342" y="518"/>
                    <a:pt x="340" y="518"/>
                    <a:pt x="338" y="518"/>
                  </a:cubicBezTo>
                  <a:cubicBezTo>
                    <a:pt x="337" y="516"/>
                    <a:pt x="336" y="515"/>
                    <a:pt x="335" y="513"/>
                  </a:cubicBezTo>
                  <a:cubicBezTo>
                    <a:pt x="315" y="486"/>
                    <a:pt x="315" y="486"/>
                    <a:pt x="315" y="486"/>
                  </a:cubicBezTo>
                  <a:cubicBezTo>
                    <a:pt x="318" y="486"/>
                    <a:pt x="320" y="486"/>
                    <a:pt x="323" y="486"/>
                  </a:cubicBezTo>
                  <a:cubicBezTo>
                    <a:pt x="329" y="485"/>
                    <a:pt x="334" y="480"/>
                    <a:pt x="334" y="474"/>
                  </a:cubicBezTo>
                  <a:cubicBezTo>
                    <a:pt x="334" y="465"/>
                    <a:pt x="327" y="462"/>
                    <a:pt x="321" y="462"/>
                  </a:cubicBezTo>
                  <a:cubicBezTo>
                    <a:pt x="318" y="462"/>
                    <a:pt x="315" y="462"/>
                    <a:pt x="312" y="463"/>
                  </a:cubicBezTo>
                  <a:cubicBezTo>
                    <a:pt x="312" y="464"/>
                    <a:pt x="312" y="466"/>
                    <a:pt x="312" y="469"/>
                  </a:cubicBezTo>
                  <a:cubicBezTo>
                    <a:pt x="312" y="508"/>
                    <a:pt x="312" y="508"/>
                    <a:pt x="312" y="508"/>
                  </a:cubicBezTo>
                  <a:cubicBezTo>
                    <a:pt x="312" y="515"/>
                    <a:pt x="312" y="515"/>
                    <a:pt x="320" y="516"/>
                  </a:cubicBezTo>
                  <a:cubicBezTo>
                    <a:pt x="320" y="518"/>
                    <a:pt x="320" y="518"/>
                    <a:pt x="320" y="518"/>
                  </a:cubicBezTo>
                  <a:cubicBezTo>
                    <a:pt x="316" y="518"/>
                    <a:pt x="312" y="518"/>
                    <a:pt x="308" y="518"/>
                  </a:cubicBezTo>
                  <a:cubicBezTo>
                    <a:pt x="303" y="518"/>
                    <a:pt x="299" y="518"/>
                    <a:pt x="296" y="518"/>
                  </a:cubicBezTo>
                  <a:cubicBezTo>
                    <a:pt x="296" y="516"/>
                    <a:pt x="296" y="516"/>
                    <a:pt x="296" y="516"/>
                  </a:cubicBezTo>
                  <a:cubicBezTo>
                    <a:pt x="304" y="515"/>
                    <a:pt x="304" y="515"/>
                    <a:pt x="304" y="508"/>
                  </a:cubicBezTo>
                  <a:moveTo>
                    <a:pt x="221" y="503"/>
                  </a:moveTo>
                  <a:cubicBezTo>
                    <a:pt x="215" y="518"/>
                    <a:pt x="215" y="518"/>
                    <a:pt x="215" y="518"/>
                  </a:cubicBezTo>
                  <a:cubicBezTo>
                    <a:pt x="210" y="518"/>
                    <a:pt x="210" y="518"/>
                    <a:pt x="210" y="518"/>
                  </a:cubicBezTo>
                  <a:cubicBezTo>
                    <a:pt x="208" y="513"/>
                    <a:pt x="208" y="513"/>
                    <a:pt x="208" y="513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188" y="467"/>
                    <a:pt x="188" y="467"/>
                    <a:pt x="188" y="467"/>
                  </a:cubicBezTo>
                  <a:cubicBezTo>
                    <a:pt x="186" y="462"/>
                    <a:pt x="187" y="462"/>
                    <a:pt x="180" y="461"/>
                  </a:cubicBezTo>
                  <a:cubicBezTo>
                    <a:pt x="180" y="459"/>
                    <a:pt x="180" y="459"/>
                    <a:pt x="180" y="459"/>
                  </a:cubicBezTo>
                  <a:cubicBezTo>
                    <a:pt x="184" y="459"/>
                    <a:pt x="188" y="459"/>
                    <a:pt x="192" y="459"/>
                  </a:cubicBezTo>
                  <a:cubicBezTo>
                    <a:pt x="196" y="459"/>
                    <a:pt x="200" y="459"/>
                    <a:pt x="205" y="459"/>
                  </a:cubicBezTo>
                  <a:cubicBezTo>
                    <a:pt x="205" y="461"/>
                    <a:pt x="205" y="461"/>
                    <a:pt x="205" y="461"/>
                  </a:cubicBezTo>
                  <a:cubicBezTo>
                    <a:pt x="196" y="461"/>
                    <a:pt x="196" y="463"/>
                    <a:pt x="197" y="464"/>
                  </a:cubicBezTo>
                  <a:cubicBezTo>
                    <a:pt x="200" y="474"/>
                    <a:pt x="200" y="474"/>
                    <a:pt x="200" y="474"/>
                  </a:cubicBezTo>
                  <a:cubicBezTo>
                    <a:pt x="215" y="507"/>
                    <a:pt x="215" y="507"/>
                    <a:pt x="215" y="507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3" y="465"/>
                    <a:pt x="236" y="461"/>
                    <a:pt x="225" y="461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8" y="459"/>
                    <a:pt x="231" y="459"/>
                    <a:pt x="235" y="459"/>
                  </a:cubicBezTo>
                  <a:cubicBezTo>
                    <a:pt x="238" y="459"/>
                    <a:pt x="241" y="459"/>
                    <a:pt x="245" y="459"/>
                  </a:cubicBezTo>
                  <a:cubicBezTo>
                    <a:pt x="250" y="459"/>
                    <a:pt x="254" y="459"/>
                    <a:pt x="259" y="459"/>
                  </a:cubicBezTo>
                  <a:cubicBezTo>
                    <a:pt x="264" y="459"/>
                    <a:pt x="270" y="459"/>
                    <a:pt x="275" y="459"/>
                  </a:cubicBezTo>
                  <a:cubicBezTo>
                    <a:pt x="280" y="459"/>
                    <a:pt x="286" y="459"/>
                    <a:pt x="289" y="459"/>
                  </a:cubicBezTo>
                  <a:cubicBezTo>
                    <a:pt x="288" y="462"/>
                    <a:pt x="288" y="465"/>
                    <a:pt x="288" y="467"/>
                  </a:cubicBezTo>
                  <a:cubicBezTo>
                    <a:pt x="288" y="469"/>
                    <a:pt x="287" y="471"/>
                    <a:pt x="287" y="472"/>
                  </a:cubicBezTo>
                  <a:cubicBezTo>
                    <a:pt x="285" y="472"/>
                    <a:pt x="285" y="472"/>
                    <a:pt x="285" y="472"/>
                  </a:cubicBezTo>
                  <a:cubicBezTo>
                    <a:pt x="285" y="469"/>
                    <a:pt x="284" y="467"/>
                    <a:pt x="283" y="464"/>
                  </a:cubicBezTo>
                  <a:cubicBezTo>
                    <a:pt x="279" y="463"/>
                    <a:pt x="275" y="463"/>
                    <a:pt x="271" y="463"/>
                  </a:cubicBezTo>
                  <a:cubicBezTo>
                    <a:pt x="267" y="463"/>
                    <a:pt x="263" y="463"/>
                    <a:pt x="260" y="463"/>
                  </a:cubicBezTo>
                  <a:cubicBezTo>
                    <a:pt x="260" y="465"/>
                    <a:pt x="260" y="467"/>
                    <a:pt x="260" y="470"/>
                  </a:cubicBezTo>
                  <a:cubicBezTo>
                    <a:pt x="260" y="486"/>
                    <a:pt x="260" y="486"/>
                    <a:pt x="260" y="486"/>
                  </a:cubicBezTo>
                  <a:cubicBezTo>
                    <a:pt x="278" y="486"/>
                    <a:pt x="280" y="487"/>
                    <a:pt x="280" y="479"/>
                  </a:cubicBezTo>
                  <a:cubicBezTo>
                    <a:pt x="282" y="479"/>
                    <a:pt x="282" y="479"/>
                    <a:pt x="282" y="479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0" y="498"/>
                    <a:pt x="280" y="498"/>
                    <a:pt x="280" y="498"/>
                  </a:cubicBezTo>
                  <a:cubicBezTo>
                    <a:pt x="280" y="489"/>
                    <a:pt x="279" y="489"/>
                    <a:pt x="260" y="490"/>
                  </a:cubicBezTo>
                  <a:cubicBezTo>
                    <a:pt x="260" y="506"/>
                    <a:pt x="260" y="506"/>
                    <a:pt x="260" y="506"/>
                  </a:cubicBezTo>
                  <a:cubicBezTo>
                    <a:pt x="260" y="509"/>
                    <a:pt x="260" y="512"/>
                    <a:pt x="260" y="514"/>
                  </a:cubicBezTo>
                  <a:cubicBezTo>
                    <a:pt x="263" y="514"/>
                    <a:pt x="268" y="514"/>
                    <a:pt x="272" y="514"/>
                  </a:cubicBezTo>
                  <a:cubicBezTo>
                    <a:pt x="276" y="514"/>
                    <a:pt x="281" y="514"/>
                    <a:pt x="285" y="513"/>
                  </a:cubicBezTo>
                  <a:cubicBezTo>
                    <a:pt x="286" y="511"/>
                    <a:pt x="286" y="510"/>
                    <a:pt x="286" y="508"/>
                  </a:cubicBezTo>
                  <a:cubicBezTo>
                    <a:pt x="287" y="504"/>
                    <a:pt x="287" y="504"/>
                    <a:pt x="287" y="504"/>
                  </a:cubicBezTo>
                  <a:cubicBezTo>
                    <a:pt x="290" y="504"/>
                    <a:pt x="290" y="504"/>
                    <a:pt x="290" y="504"/>
                  </a:cubicBezTo>
                  <a:cubicBezTo>
                    <a:pt x="290" y="505"/>
                    <a:pt x="289" y="508"/>
                    <a:pt x="289" y="511"/>
                  </a:cubicBezTo>
                  <a:cubicBezTo>
                    <a:pt x="289" y="518"/>
                    <a:pt x="289" y="518"/>
                    <a:pt x="289" y="518"/>
                  </a:cubicBezTo>
                  <a:cubicBezTo>
                    <a:pt x="286" y="518"/>
                    <a:pt x="280" y="518"/>
                    <a:pt x="275" y="518"/>
                  </a:cubicBezTo>
                  <a:cubicBezTo>
                    <a:pt x="270" y="518"/>
                    <a:pt x="265" y="518"/>
                    <a:pt x="260" y="518"/>
                  </a:cubicBezTo>
                  <a:cubicBezTo>
                    <a:pt x="255" y="518"/>
                    <a:pt x="250" y="518"/>
                    <a:pt x="244" y="518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9" y="515"/>
                    <a:pt x="252" y="514"/>
                    <a:pt x="252" y="508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2" y="462"/>
                    <a:pt x="252" y="462"/>
                    <a:pt x="244" y="461"/>
                  </a:cubicBezTo>
                  <a:cubicBezTo>
                    <a:pt x="239" y="461"/>
                    <a:pt x="239" y="464"/>
                    <a:pt x="237" y="468"/>
                  </a:cubicBezTo>
                  <a:moveTo>
                    <a:pt x="170" y="508"/>
                  </a:moveTo>
                  <a:cubicBezTo>
                    <a:pt x="170" y="515"/>
                    <a:pt x="170" y="515"/>
                    <a:pt x="178" y="516"/>
                  </a:cubicBezTo>
                  <a:cubicBezTo>
                    <a:pt x="178" y="518"/>
                    <a:pt x="178" y="518"/>
                    <a:pt x="178" y="518"/>
                  </a:cubicBezTo>
                  <a:cubicBezTo>
                    <a:pt x="174" y="518"/>
                    <a:pt x="170" y="518"/>
                    <a:pt x="166" y="518"/>
                  </a:cubicBezTo>
                  <a:cubicBezTo>
                    <a:pt x="161" y="518"/>
                    <a:pt x="157" y="518"/>
                    <a:pt x="154" y="518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62" y="515"/>
                    <a:pt x="162" y="515"/>
                    <a:pt x="162" y="508"/>
                  </a:cubicBezTo>
                  <a:cubicBezTo>
                    <a:pt x="162" y="469"/>
                    <a:pt x="162" y="469"/>
                    <a:pt x="162" y="469"/>
                  </a:cubicBezTo>
                  <a:cubicBezTo>
                    <a:pt x="162" y="463"/>
                    <a:pt x="162" y="462"/>
                    <a:pt x="154" y="461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57" y="459"/>
                    <a:pt x="161" y="459"/>
                    <a:pt x="166" y="459"/>
                  </a:cubicBezTo>
                  <a:cubicBezTo>
                    <a:pt x="170" y="459"/>
                    <a:pt x="174" y="459"/>
                    <a:pt x="178" y="459"/>
                  </a:cubicBezTo>
                  <a:cubicBezTo>
                    <a:pt x="178" y="461"/>
                    <a:pt x="178" y="461"/>
                    <a:pt x="178" y="461"/>
                  </a:cubicBezTo>
                  <a:cubicBezTo>
                    <a:pt x="170" y="462"/>
                    <a:pt x="170" y="463"/>
                    <a:pt x="170" y="469"/>
                  </a:cubicBezTo>
                  <a:moveTo>
                    <a:pt x="138" y="509"/>
                  </a:moveTo>
                  <a:cubicBezTo>
                    <a:pt x="138" y="467"/>
                    <a:pt x="138" y="467"/>
                    <a:pt x="138" y="467"/>
                  </a:cubicBezTo>
                  <a:cubicBezTo>
                    <a:pt x="138" y="462"/>
                    <a:pt x="136" y="461"/>
                    <a:pt x="130" y="461"/>
                  </a:cubicBezTo>
                  <a:cubicBezTo>
                    <a:pt x="130" y="459"/>
                    <a:pt x="130" y="459"/>
                    <a:pt x="130" y="459"/>
                  </a:cubicBezTo>
                  <a:cubicBezTo>
                    <a:pt x="133" y="459"/>
                    <a:pt x="137" y="459"/>
                    <a:pt x="140" y="459"/>
                  </a:cubicBezTo>
                  <a:cubicBezTo>
                    <a:pt x="143" y="459"/>
                    <a:pt x="147" y="459"/>
                    <a:pt x="150" y="459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3" y="461"/>
                    <a:pt x="142" y="462"/>
                    <a:pt x="142" y="467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9"/>
                    <a:pt x="142" y="519"/>
                    <a:pt x="142" y="519"/>
                  </a:cubicBezTo>
                  <a:cubicBezTo>
                    <a:pt x="135" y="518"/>
                    <a:pt x="135" y="518"/>
                    <a:pt x="135" y="518"/>
                  </a:cubicBezTo>
                  <a:cubicBezTo>
                    <a:pt x="93" y="468"/>
                    <a:pt x="93" y="468"/>
                    <a:pt x="93" y="468"/>
                  </a:cubicBezTo>
                  <a:cubicBezTo>
                    <a:pt x="93" y="510"/>
                    <a:pt x="93" y="510"/>
                    <a:pt x="93" y="510"/>
                  </a:cubicBezTo>
                  <a:cubicBezTo>
                    <a:pt x="93" y="515"/>
                    <a:pt x="95" y="515"/>
                    <a:pt x="102" y="516"/>
                  </a:cubicBezTo>
                  <a:cubicBezTo>
                    <a:pt x="102" y="518"/>
                    <a:pt x="102" y="518"/>
                    <a:pt x="102" y="518"/>
                  </a:cubicBezTo>
                  <a:cubicBezTo>
                    <a:pt x="99" y="518"/>
                    <a:pt x="95" y="518"/>
                    <a:pt x="92" y="518"/>
                  </a:cubicBezTo>
                  <a:cubicBezTo>
                    <a:pt x="88" y="518"/>
                    <a:pt x="85" y="518"/>
                    <a:pt x="81" y="518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88" y="515"/>
                    <a:pt x="90" y="515"/>
                    <a:pt x="90" y="510"/>
                  </a:cubicBezTo>
                  <a:cubicBezTo>
                    <a:pt x="90" y="467"/>
                    <a:pt x="90" y="467"/>
                    <a:pt x="90" y="467"/>
                  </a:cubicBezTo>
                  <a:cubicBezTo>
                    <a:pt x="90" y="462"/>
                    <a:pt x="88" y="461"/>
                    <a:pt x="82" y="461"/>
                  </a:cubicBezTo>
                  <a:cubicBezTo>
                    <a:pt x="82" y="459"/>
                    <a:pt x="82" y="459"/>
                    <a:pt x="82" y="459"/>
                  </a:cubicBezTo>
                  <a:cubicBezTo>
                    <a:pt x="85" y="459"/>
                    <a:pt x="87" y="459"/>
                    <a:pt x="90" y="459"/>
                  </a:cubicBezTo>
                  <a:cubicBezTo>
                    <a:pt x="92" y="459"/>
                    <a:pt x="95" y="459"/>
                    <a:pt x="97" y="459"/>
                  </a:cubicBezTo>
                  <a:moveTo>
                    <a:pt x="28" y="498"/>
                  </a:moveTo>
                  <a:cubicBezTo>
                    <a:pt x="28" y="511"/>
                    <a:pt x="35" y="514"/>
                    <a:pt x="47" y="514"/>
                  </a:cubicBezTo>
                  <a:cubicBezTo>
                    <a:pt x="52" y="514"/>
                    <a:pt x="59" y="513"/>
                    <a:pt x="62" y="508"/>
                  </a:cubicBezTo>
                  <a:cubicBezTo>
                    <a:pt x="65" y="504"/>
                    <a:pt x="66" y="499"/>
                    <a:pt x="66" y="494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6" y="462"/>
                    <a:pt x="64" y="461"/>
                    <a:pt x="57" y="461"/>
                  </a:cubicBezTo>
                  <a:cubicBezTo>
                    <a:pt x="57" y="459"/>
                    <a:pt x="57" y="459"/>
                    <a:pt x="57" y="459"/>
                  </a:cubicBezTo>
                  <a:cubicBezTo>
                    <a:pt x="61" y="459"/>
                    <a:pt x="65" y="459"/>
                    <a:pt x="68" y="459"/>
                  </a:cubicBezTo>
                  <a:cubicBezTo>
                    <a:pt x="72" y="459"/>
                    <a:pt x="76" y="459"/>
                    <a:pt x="79" y="459"/>
                  </a:cubicBezTo>
                  <a:cubicBezTo>
                    <a:pt x="78" y="461"/>
                    <a:pt x="78" y="461"/>
                    <a:pt x="78" y="461"/>
                  </a:cubicBezTo>
                  <a:cubicBezTo>
                    <a:pt x="72" y="461"/>
                    <a:pt x="70" y="462"/>
                    <a:pt x="70" y="467"/>
                  </a:cubicBezTo>
                  <a:cubicBezTo>
                    <a:pt x="70" y="498"/>
                    <a:pt x="70" y="498"/>
                    <a:pt x="70" y="498"/>
                  </a:cubicBezTo>
                  <a:cubicBezTo>
                    <a:pt x="70" y="503"/>
                    <a:pt x="69" y="507"/>
                    <a:pt x="66" y="511"/>
                  </a:cubicBezTo>
                  <a:cubicBezTo>
                    <a:pt x="64" y="513"/>
                    <a:pt x="60" y="517"/>
                    <a:pt x="57" y="518"/>
                  </a:cubicBezTo>
                  <a:cubicBezTo>
                    <a:pt x="53" y="519"/>
                    <a:pt x="48" y="519"/>
                    <a:pt x="44" y="519"/>
                  </a:cubicBezTo>
                  <a:cubicBezTo>
                    <a:pt x="36" y="519"/>
                    <a:pt x="26" y="518"/>
                    <a:pt x="22" y="511"/>
                  </a:cubicBezTo>
                  <a:cubicBezTo>
                    <a:pt x="20" y="507"/>
                    <a:pt x="20" y="504"/>
                    <a:pt x="20" y="499"/>
                  </a:cubicBezTo>
                  <a:cubicBezTo>
                    <a:pt x="20" y="469"/>
                    <a:pt x="20" y="469"/>
                    <a:pt x="20" y="469"/>
                  </a:cubicBezTo>
                  <a:cubicBezTo>
                    <a:pt x="20" y="462"/>
                    <a:pt x="20" y="462"/>
                    <a:pt x="11" y="461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5" y="459"/>
                    <a:pt x="19" y="459"/>
                    <a:pt x="24" y="459"/>
                  </a:cubicBezTo>
                  <a:cubicBezTo>
                    <a:pt x="28" y="459"/>
                    <a:pt x="33" y="459"/>
                    <a:pt x="37" y="459"/>
                  </a:cubicBezTo>
                  <a:cubicBezTo>
                    <a:pt x="37" y="461"/>
                    <a:pt x="37" y="461"/>
                    <a:pt x="37" y="461"/>
                  </a:cubicBezTo>
                  <a:cubicBezTo>
                    <a:pt x="28" y="462"/>
                    <a:pt x="28" y="462"/>
                    <a:pt x="28" y="469"/>
                  </a:cubicBezTo>
                  <a:moveTo>
                    <a:pt x="354" y="158"/>
                  </a:moveTo>
                  <a:cubicBezTo>
                    <a:pt x="354" y="222"/>
                    <a:pt x="354" y="222"/>
                    <a:pt x="354" y="222"/>
                  </a:cubicBezTo>
                  <a:cubicBezTo>
                    <a:pt x="354" y="235"/>
                    <a:pt x="360" y="236"/>
                    <a:pt x="365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0" y="242"/>
                    <a:pt x="370" y="242"/>
                    <a:pt x="370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38"/>
                    <a:pt x="321" y="238"/>
                    <a:pt x="321" y="238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32" y="236"/>
                    <a:pt x="336" y="238"/>
                    <a:pt x="336" y="222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83"/>
                    <a:pt x="329" y="83"/>
                    <a:pt x="326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0" y="83"/>
                    <a:pt x="355" y="83"/>
                    <a:pt x="355" y="96"/>
                  </a:cubicBezTo>
                  <a:cubicBezTo>
                    <a:pt x="355" y="148"/>
                    <a:pt x="355" y="148"/>
                    <a:pt x="355" y="148"/>
                  </a:cubicBezTo>
                  <a:moveTo>
                    <a:pt x="165" y="238"/>
                  </a:moveTo>
                  <a:cubicBezTo>
                    <a:pt x="172" y="238"/>
                    <a:pt x="172" y="238"/>
                    <a:pt x="172" y="238"/>
                  </a:cubicBezTo>
                  <a:cubicBezTo>
                    <a:pt x="175" y="238"/>
                    <a:pt x="180" y="238"/>
                    <a:pt x="180" y="222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0" y="83"/>
                    <a:pt x="173" y="83"/>
                    <a:pt x="170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4" y="83"/>
                    <a:pt x="214" y="83"/>
                    <a:pt x="214" y="83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4" y="83"/>
                    <a:pt x="199" y="83"/>
                    <a:pt x="199" y="96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83"/>
                    <a:pt x="270" y="83"/>
                    <a:pt x="267" y="83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83"/>
                    <a:pt x="312" y="83"/>
                    <a:pt x="312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2" y="83"/>
                    <a:pt x="295" y="84"/>
                    <a:pt x="295" y="96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5" y="233"/>
                    <a:pt x="301" y="236"/>
                    <a:pt x="305" y="238"/>
                  </a:cubicBezTo>
                  <a:cubicBezTo>
                    <a:pt x="312" y="238"/>
                    <a:pt x="312" y="238"/>
                    <a:pt x="312" y="238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1" y="238"/>
                    <a:pt x="261" y="238"/>
                    <a:pt x="261" y="238"/>
                  </a:cubicBezTo>
                  <a:cubicBezTo>
                    <a:pt x="261" y="238"/>
                    <a:pt x="264" y="238"/>
                    <a:pt x="267" y="238"/>
                  </a:cubicBezTo>
                  <a:cubicBezTo>
                    <a:pt x="271" y="237"/>
                    <a:pt x="277" y="230"/>
                    <a:pt x="277" y="222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99" y="235"/>
                    <a:pt x="206" y="238"/>
                    <a:pt x="209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6" y="242"/>
                    <a:pt x="216" y="242"/>
                    <a:pt x="216" y="242"/>
                  </a:cubicBezTo>
                  <a:cubicBezTo>
                    <a:pt x="165" y="242"/>
                    <a:pt x="165" y="242"/>
                    <a:pt x="165" y="242"/>
                  </a:cubicBezTo>
                  <a:moveTo>
                    <a:pt x="522" y="397"/>
                  </a:moveTo>
                  <a:cubicBezTo>
                    <a:pt x="519" y="404"/>
                    <a:pt x="518" y="419"/>
                    <a:pt x="509" y="419"/>
                  </a:cubicBezTo>
                  <a:cubicBezTo>
                    <a:pt x="460" y="419"/>
                    <a:pt x="460" y="419"/>
                    <a:pt x="460" y="419"/>
                  </a:cubicBezTo>
                  <a:cubicBezTo>
                    <a:pt x="455" y="419"/>
                    <a:pt x="456" y="416"/>
                    <a:pt x="456" y="408"/>
                  </a:cubicBezTo>
                  <a:cubicBezTo>
                    <a:pt x="456" y="347"/>
                    <a:pt x="456" y="347"/>
                    <a:pt x="456" y="347"/>
                  </a:cubicBezTo>
                  <a:cubicBezTo>
                    <a:pt x="503" y="346"/>
                    <a:pt x="503" y="346"/>
                    <a:pt x="503" y="346"/>
                  </a:cubicBezTo>
                  <a:cubicBezTo>
                    <a:pt x="513" y="346"/>
                    <a:pt x="512" y="357"/>
                    <a:pt x="512" y="361"/>
                  </a:cubicBezTo>
                  <a:cubicBezTo>
                    <a:pt x="512" y="363"/>
                    <a:pt x="517" y="363"/>
                    <a:pt x="517" y="361"/>
                  </a:cubicBezTo>
                  <a:cubicBezTo>
                    <a:pt x="517" y="322"/>
                    <a:pt x="517" y="322"/>
                    <a:pt x="517" y="322"/>
                  </a:cubicBezTo>
                  <a:cubicBezTo>
                    <a:pt x="517" y="319"/>
                    <a:pt x="513" y="318"/>
                    <a:pt x="513" y="321"/>
                  </a:cubicBezTo>
                  <a:cubicBezTo>
                    <a:pt x="512" y="326"/>
                    <a:pt x="512" y="336"/>
                    <a:pt x="504" y="337"/>
                  </a:cubicBezTo>
                  <a:cubicBezTo>
                    <a:pt x="456" y="337"/>
                    <a:pt x="456" y="337"/>
                    <a:pt x="456" y="337"/>
                  </a:cubicBezTo>
                  <a:cubicBezTo>
                    <a:pt x="456" y="273"/>
                    <a:pt x="456" y="273"/>
                    <a:pt x="456" y="273"/>
                  </a:cubicBezTo>
                  <a:cubicBezTo>
                    <a:pt x="501" y="273"/>
                    <a:pt x="501" y="273"/>
                    <a:pt x="501" y="273"/>
                  </a:cubicBezTo>
                  <a:cubicBezTo>
                    <a:pt x="504" y="273"/>
                    <a:pt x="516" y="273"/>
                    <a:pt x="516" y="294"/>
                  </a:cubicBezTo>
                  <a:cubicBezTo>
                    <a:pt x="522" y="294"/>
                    <a:pt x="522" y="294"/>
                    <a:pt x="522" y="294"/>
                  </a:cubicBezTo>
                  <a:cubicBezTo>
                    <a:pt x="521" y="288"/>
                    <a:pt x="522" y="269"/>
                    <a:pt x="522" y="269"/>
                  </a:cubicBezTo>
                  <a:cubicBezTo>
                    <a:pt x="522" y="267"/>
                    <a:pt x="519" y="264"/>
                    <a:pt x="515" y="264"/>
                  </a:cubicBezTo>
                  <a:cubicBezTo>
                    <a:pt x="506" y="265"/>
                    <a:pt x="469" y="265"/>
                    <a:pt x="417" y="264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0" y="264"/>
                    <a:pt x="299" y="265"/>
                    <a:pt x="299" y="267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04" y="289"/>
                    <a:pt x="304" y="289"/>
                    <a:pt x="304" y="289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1"/>
                    <a:pt x="307" y="273"/>
                    <a:pt x="314" y="273"/>
                  </a:cubicBezTo>
                  <a:cubicBezTo>
                    <a:pt x="358" y="273"/>
                    <a:pt x="358" y="273"/>
                    <a:pt x="358" y="273"/>
                  </a:cubicBezTo>
                  <a:cubicBezTo>
                    <a:pt x="358" y="343"/>
                    <a:pt x="358" y="343"/>
                    <a:pt x="358" y="343"/>
                  </a:cubicBezTo>
                  <a:cubicBezTo>
                    <a:pt x="358" y="413"/>
                    <a:pt x="358" y="413"/>
                    <a:pt x="358" y="413"/>
                  </a:cubicBezTo>
                  <a:cubicBezTo>
                    <a:pt x="357" y="416"/>
                    <a:pt x="354" y="424"/>
                    <a:pt x="347" y="424"/>
                  </a:cubicBezTo>
                  <a:cubicBezTo>
                    <a:pt x="340" y="424"/>
                    <a:pt x="339" y="424"/>
                    <a:pt x="336" y="423"/>
                  </a:cubicBezTo>
                  <a:cubicBezTo>
                    <a:pt x="332" y="421"/>
                    <a:pt x="324" y="413"/>
                    <a:pt x="322" y="406"/>
                  </a:cubicBezTo>
                  <a:cubicBezTo>
                    <a:pt x="295" y="343"/>
                    <a:pt x="295" y="343"/>
                    <a:pt x="295" y="343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0" y="257"/>
                    <a:pt x="258" y="256"/>
                    <a:pt x="257" y="258"/>
                  </a:cubicBezTo>
                  <a:cubicBezTo>
                    <a:pt x="214" y="343"/>
                    <a:pt x="214" y="343"/>
                    <a:pt x="214" y="343"/>
                  </a:cubicBezTo>
                  <a:cubicBezTo>
                    <a:pt x="179" y="413"/>
                    <a:pt x="179" y="413"/>
                    <a:pt x="179" y="413"/>
                  </a:cubicBezTo>
                  <a:cubicBezTo>
                    <a:pt x="177" y="416"/>
                    <a:pt x="172" y="422"/>
                    <a:pt x="167" y="422"/>
                  </a:cubicBezTo>
                  <a:cubicBezTo>
                    <a:pt x="163" y="422"/>
                    <a:pt x="159" y="418"/>
                    <a:pt x="159" y="411"/>
                  </a:cubicBezTo>
                  <a:cubicBezTo>
                    <a:pt x="158" y="403"/>
                    <a:pt x="158" y="398"/>
                    <a:pt x="158" y="398"/>
                  </a:cubicBezTo>
                  <a:cubicBezTo>
                    <a:pt x="158" y="343"/>
                    <a:pt x="158" y="343"/>
                    <a:pt x="158" y="343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8" y="275"/>
                    <a:pt x="158" y="273"/>
                    <a:pt x="161" y="273"/>
                  </a:cubicBezTo>
                  <a:cubicBezTo>
                    <a:pt x="203" y="273"/>
                    <a:pt x="203" y="273"/>
                    <a:pt x="203" y="273"/>
                  </a:cubicBezTo>
                  <a:cubicBezTo>
                    <a:pt x="207" y="274"/>
                    <a:pt x="215" y="276"/>
                    <a:pt x="215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67"/>
                    <a:pt x="219" y="267"/>
                    <a:pt x="219" y="267"/>
                  </a:cubicBezTo>
                  <a:cubicBezTo>
                    <a:pt x="219" y="265"/>
                    <a:pt x="218" y="265"/>
                    <a:pt x="21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67" y="265"/>
                    <a:pt x="53" y="264"/>
                    <a:pt x="40" y="271"/>
                  </a:cubicBezTo>
                  <a:cubicBezTo>
                    <a:pt x="4" y="293"/>
                    <a:pt x="13" y="328"/>
                    <a:pt x="24" y="340"/>
                  </a:cubicBezTo>
                  <a:cubicBezTo>
                    <a:pt x="25" y="341"/>
                    <a:pt x="26" y="342"/>
                    <a:pt x="27" y="343"/>
                  </a:cubicBezTo>
                  <a:cubicBezTo>
                    <a:pt x="36" y="349"/>
                    <a:pt x="51" y="353"/>
                    <a:pt x="59" y="355"/>
                  </a:cubicBezTo>
                  <a:cubicBezTo>
                    <a:pt x="68" y="357"/>
                    <a:pt x="83" y="359"/>
                    <a:pt x="93" y="369"/>
                  </a:cubicBezTo>
                  <a:cubicBezTo>
                    <a:pt x="105" y="381"/>
                    <a:pt x="100" y="404"/>
                    <a:pt x="89" y="415"/>
                  </a:cubicBezTo>
                  <a:cubicBezTo>
                    <a:pt x="72" y="431"/>
                    <a:pt x="44" y="433"/>
                    <a:pt x="28" y="415"/>
                  </a:cubicBezTo>
                  <a:cubicBezTo>
                    <a:pt x="24" y="410"/>
                    <a:pt x="24" y="409"/>
                    <a:pt x="23" y="407"/>
                  </a:cubicBezTo>
                  <a:cubicBezTo>
                    <a:pt x="23" y="406"/>
                    <a:pt x="21" y="398"/>
                    <a:pt x="21" y="392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41" y="438"/>
                    <a:pt x="73" y="440"/>
                    <a:pt x="93" y="424"/>
                  </a:cubicBezTo>
                  <a:cubicBezTo>
                    <a:pt x="109" y="410"/>
                    <a:pt x="117" y="400"/>
                    <a:pt x="117" y="377"/>
                  </a:cubicBezTo>
                  <a:cubicBezTo>
                    <a:pt x="117" y="377"/>
                    <a:pt x="116" y="351"/>
                    <a:pt x="86" y="343"/>
                  </a:cubicBezTo>
                  <a:cubicBezTo>
                    <a:pt x="60" y="336"/>
                    <a:pt x="42" y="333"/>
                    <a:pt x="35" y="323"/>
                  </a:cubicBezTo>
                  <a:cubicBezTo>
                    <a:pt x="31" y="317"/>
                    <a:pt x="24" y="291"/>
                    <a:pt x="43" y="279"/>
                  </a:cubicBezTo>
                  <a:cubicBezTo>
                    <a:pt x="50" y="276"/>
                    <a:pt x="55" y="273"/>
                    <a:pt x="69" y="273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9" y="273"/>
                    <a:pt x="139" y="275"/>
                    <a:pt x="139" y="277"/>
                  </a:cubicBezTo>
                  <a:cubicBezTo>
                    <a:pt x="139" y="343"/>
                    <a:pt x="139" y="343"/>
                    <a:pt x="139" y="343"/>
                  </a:cubicBezTo>
                  <a:cubicBezTo>
                    <a:pt x="139" y="398"/>
                    <a:pt x="139" y="398"/>
                    <a:pt x="139" y="398"/>
                  </a:cubicBezTo>
                  <a:cubicBezTo>
                    <a:pt x="139" y="401"/>
                    <a:pt x="138" y="409"/>
                    <a:pt x="138" y="411"/>
                  </a:cubicBezTo>
                  <a:cubicBezTo>
                    <a:pt x="138" y="414"/>
                    <a:pt x="139" y="421"/>
                    <a:pt x="133" y="422"/>
                  </a:cubicBezTo>
                  <a:cubicBezTo>
                    <a:pt x="127" y="423"/>
                    <a:pt x="121" y="423"/>
                    <a:pt x="121" y="423"/>
                  </a:cubicBezTo>
                  <a:cubicBezTo>
                    <a:pt x="121" y="427"/>
                    <a:pt x="121" y="427"/>
                    <a:pt x="121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06" y="423"/>
                    <a:pt x="206" y="423"/>
                    <a:pt x="206" y="423"/>
                  </a:cubicBezTo>
                  <a:cubicBezTo>
                    <a:pt x="202" y="423"/>
                    <a:pt x="189" y="419"/>
                    <a:pt x="196" y="404"/>
                  </a:cubicBezTo>
                  <a:cubicBezTo>
                    <a:pt x="196" y="404"/>
                    <a:pt x="217" y="361"/>
                    <a:pt x="218" y="358"/>
                  </a:cubicBezTo>
                  <a:cubicBezTo>
                    <a:pt x="220" y="356"/>
                    <a:pt x="220" y="355"/>
                    <a:pt x="223" y="355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78" y="355"/>
                    <a:pt x="278" y="355"/>
                    <a:pt x="278" y="355"/>
                  </a:cubicBezTo>
                  <a:cubicBezTo>
                    <a:pt x="280" y="355"/>
                    <a:pt x="281" y="356"/>
                    <a:pt x="282" y="358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5" y="414"/>
                    <a:pt x="303" y="423"/>
                    <a:pt x="298" y="423"/>
                  </a:cubicBezTo>
                  <a:cubicBezTo>
                    <a:pt x="290" y="423"/>
                    <a:pt x="290" y="423"/>
                    <a:pt x="290" y="423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3"/>
                    <a:pt x="396" y="423"/>
                    <a:pt x="396" y="423"/>
                  </a:cubicBezTo>
                  <a:cubicBezTo>
                    <a:pt x="391" y="423"/>
                    <a:pt x="391" y="423"/>
                    <a:pt x="391" y="423"/>
                  </a:cubicBezTo>
                  <a:cubicBezTo>
                    <a:pt x="388" y="423"/>
                    <a:pt x="376" y="421"/>
                    <a:pt x="376" y="408"/>
                  </a:cubicBezTo>
                  <a:cubicBezTo>
                    <a:pt x="376" y="343"/>
                    <a:pt x="376" y="343"/>
                    <a:pt x="376" y="343"/>
                  </a:cubicBezTo>
                  <a:cubicBezTo>
                    <a:pt x="376" y="273"/>
                    <a:pt x="376" y="273"/>
                    <a:pt x="376" y="273"/>
                  </a:cubicBezTo>
                  <a:cubicBezTo>
                    <a:pt x="420" y="273"/>
                    <a:pt x="420" y="273"/>
                    <a:pt x="420" y="273"/>
                  </a:cubicBezTo>
                  <a:cubicBezTo>
                    <a:pt x="439" y="273"/>
                    <a:pt x="438" y="280"/>
                    <a:pt x="439" y="290"/>
                  </a:cubicBezTo>
                  <a:cubicBezTo>
                    <a:pt x="439" y="406"/>
                    <a:pt x="439" y="406"/>
                    <a:pt x="439" y="406"/>
                  </a:cubicBezTo>
                  <a:cubicBezTo>
                    <a:pt x="439" y="415"/>
                    <a:pt x="436" y="418"/>
                    <a:pt x="433" y="421"/>
                  </a:cubicBezTo>
                  <a:cubicBezTo>
                    <a:pt x="430" y="423"/>
                    <a:pt x="425" y="424"/>
                    <a:pt x="420" y="424"/>
                  </a:cubicBezTo>
                  <a:cubicBezTo>
                    <a:pt x="420" y="428"/>
                    <a:pt x="420" y="428"/>
                    <a:pt x="420" y="428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519" y="427"/>
                    <a:pt x="519" y="427"/>
                    <a:pt x="519" y="427"/>
                  </a:cubicBezTo>
                  <a:cubicBezTo>
                    <a:pt x="523" y="427"/>
                    <a:pt x="524" y="424"/>
                    <a:pt x="524" y="422"/>
                  </a:cubicBezTo>
                  <a:cubicBezTo>
                    <a:pt x="525" y="419"/>
                    <a:pt x="527" y="401"/>
                    <a:pt x="528" y="397"/>
                  </a:cubicBezTo>
                  <a:cubicBezTo>
                    <a:pt x="528" y="395"/>
                    <a:pt x="523" y="394"/>
                    <a:pt x="522" y="397"/>
                  </a:cubicBezTo>
                  <a:close/>
                  <a:moveTo>
                    <a:pt x="274" y="345"/>
                  </a:moveTo>
                  <a:cubicBezTo>
                    <a:pt x="236" y="345"/>
                    <a:pt x="236" y="345"/>
                    <a:pt x="23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6" y="345"/>
                    <a:pt x="225" y="345"/>
                    <a:pt x="226" y="343"/>
                  </a:cubicBezTo>
                  <a:cubicBezTo>
                    <a:pt x="252" y="289"/>
                    <a:pt x="252" y="289"/>
                    <a:pt x="252" y="289"/>
                  </a:cubicBezTo>
                  <a:cubicBezTo>
                    <a:pt x="275" y="341"/>
                    <a:pt x="275" y="341"/>
                    <a:pt x="275" y="341"/>
                  </a:cubicBezTo>
                  <a:cubicBezTo>
                    <a:pt x="276" y="345"/>
                    <a:pt x="275" y="345"/>
                    <a:pt x="274" y="345"/>
                  </a:cubicBezTo>
                  <a:close/>
                  <a:moveTo>
                    <a:pt x="451" y="77"/>
                  </a:moveTo>
                  <a:cubicBezTo>
                    <a:pt x="405" y="77"/>
                    <a:pt x="367" y="115"/>
                    <a:pt x="367" y="161"/>
                  </a:cubicBezTo>
                  <a:cubicBezTo>
                    <a:pt x="367" y="207"/>
                    <a:pt x="405" y="245"/>
                    <a:pt x="451" y="245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99" y="243"/>
                    <a:pt x="535" y="207"/>
                    <a:pt x="535" y="161"/>
                  </a:cubicBezTo>
                  <a:cubicBezTo>
                    <a:pt x="535" y="115"/>
                    <a:pt x="498" y="77"/>
                    <a:pt x="451" y="77"/>
                  </a:cubicBezTo>
                  <a:close/>
                  <a:moveTo>
                    <a:pt x="471" y="232"/>
                  </a:moveTo>
                  <a:cubicBezTo>
                    <a:pt x="466" y="233"/>
                    <a:pt x="461" y="233"/>
                    <a:pt x="457" y="233"/>
                  </a:cubicBezTo>
                  <a:cubicBezTo>
                    <a:pt x="414" y="230"/>
                    <a:pt x="395" y="190"/>
                    <a:pt x="391" y="171"/>
                  </a:cubicBezTo>
                  <a:cubicBezTo>
                    <a:pt x="383" y="138"/>
                    <a:pt x="401" y="97"/>
                    <a:pt x="431" y="89"/>
                  </a:cubicBezTo>
                  <a:cubicBezTo>
                    <a:pt x="465" y="80"/>
                    <a:pt x="501" y="105"/>
                    <a:pt x="512" y="145"/>
                  </a:cubicBezTo>
                  <a:cubicBezTo>
                    <a:pt x="524" y="190"/>
                    <a:pt x="501" y="228"/>
                    <a:pt x="471" y="2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gray">
            <a:xfrm>
              <a:off x="1452563" y="1881188"/>
              <a:ext cx="147637" cy="200025"/>
            </a:xfrm>
            <a:custGeom>
              <a:avLst/>
              <a:gdLst/>
              <a:ahLst/>
              <a:cxnLst>
                <a:cxn ang="0">
                  <a:pos x="4" y="57"/>
                </a:cxn>
                <a:cxn ang="0">
                  <a:pos x="54" y="3"/>
                </a:cxn>
                <a:cxn ang="0">
                  <a:pos x="88" y="69"/>
                </a:cxn>
                <a:cxn ang="0">
                  <a:pos x="38" y="122"/>
                </a:cxn>
                <a:cxn ang="0">
                  <a:pos x="4" y="57"/>
                </a:cxn>
              </a:cxnLst>
              <a:rect l="0" t="0" r="r" b="b"/>
              <a:pathLst>
                <a:path w="92" h="125">
                  <a:moveTo>
                    <a:pt x="4" y="57"/>
                  </a:moveTo>
                  <a:cubicBezTo>
                    <a:pt x="9" y="24"/>
                    <a:pt x="31" y="0"/>
                    <a:pt x="54" y="3"/>
                  </a:cubicBezTo>
                  <a:cubicBezTo>
                    <a:pt x="77" y="7"/>
                    <a:pt x="92" y="36"/>
                    <a:pt x="88" y="69"/>
                  </a:cubicBezTo>
                  <a:cubicBezTo>
                    <a:pt x="83" y="102"/>
                    <a:pt x="61" y="125"/>
                    <a:pt x="38" y="122"/>
                  </a:cubicBezTo>
                  <a:cubicBezTo>
                    <a:pt x="15" y="119"/>
                    <a:pt x="0" y="90"/>
                    <a:pt x="4" y="57"/>
                  </a:cubicBezTo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1"/>
            <p:cNvSpPr>
              <a:spLocks noEditPoints="1"/>
            </p:cNvSpPr>
            <p:nvPr/>
          </p:nvSpPr>
          <p:spPr bwMode="gray">
            <a:xfrm>
              <a:off x="2824163" y="2162176"/>
              <a:ext cx="1782762" cy="90963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175" y="372"/>
                </a:cxn>
                <a:cxn ang="0">
                  <a:pos x="112" y="538"/>
                </a:cxn>
                <a:cxn ang="0">
                  <a:pos x="324" y="461"/>
                </a:cxn>
                <a:cxn ang="0">
                  <a:pos x="324" y="461"/>
                </a:cxn>
                <a:cxn ang="0">
                  <a:pos x="291" y="541"/>
                </a:cxn>
                <a:cxn ang="0">
                  <a:pos x="288" y="567"/>
                </a:cxn>
                <a:cxn ang="0">
                  <a:pos x="355" y="477"/>
                </a:cxn>
                <a:cxn ang="0">
                  <a:pos x="526" y="443"/>
                </a:cxn>
                <a:cxn ang="0">
                  <a:pos x="415" y="398"/>
                </a:cxn>
                <a:cxn ang="0">
                  <a:pos x="422" y="564"/>
                </a:cxn>
                <a:cxn ang="0">
                  <a:pos x="495" y="450"/>
                </a:cxn>
                <a:cxn ang="0">
                  <a:pos x="646" y="538"/>
                </a:cxn>
                <a:cxn ang="0">
                  <a:pos x="609" y="424"/>
                </a:cxn>
                <a:cxn ang="0">
                  <a:pos x="609" y="398"/>
                </a:cxn>
                <a:cxn ang="0">
                  <a:pos x="579" y="398"/>
                </a:cxn>
                <a:cxn ang="0">
                  <a:pos x="579" y="424"/>
                </a:cxn>
                <a:cxn ang="0">
                  <a:pos x="650" y="564"/>
                </a:cxn>
                <a:cxn ang="0">
                  <a:pos x="706" y="461"/>
                </a:cxn>
                <a:cxn ang="0">
                  <a:pos x="705" y="484"/>
                </a:cxn>
                <a:cxn ang="0">
                  <a:pos x="817" y="545"/>
                </a:cxn>
                <a:cxn ang="0">
                  <a:pos x="747" y="394"/>
                </a:cxn>
                <a:cxn ang="0">
                  <a:pos x="946" y="424"/>
                </a:cxn>
                <a:cxn ang="0">
                  <a:pos x="878" y="398"/>
                </a:cxn>
                <a:cxn ang="0">
                  <a:pos x="884" y="564"/>
                </a:cxn>
                <a:cxn ang="0">
                  <a:pos x="272" y="251"/>
                </a:cxn>
                <a:cxn ang="0">
                  <a:pos x="138" y="208"/>
                </a:cxn>
                <a:cxn ang="0">
                  <a:pos x="4" y="251"/>
                </a:cxn>
                <a:cxn ang="0">
                  <a:pos x="125" y="253"/>
                </a:cxn>
                <a:cxn ang="0">
                  <a:pos x="240" y="251"/>
                </a:cxn>
                <a:cxn ang="0">
                  <a:pos x="338" y="148"/>
                </a:cxn>
                <a:cxn ang="0">
                  <a:pos x="337" y="172"/>
                </a:cxn>
                <a:cxn ang="0">
                  <a:pos x="449" y="233"/>
                </a:cxn>
                <a:cxn ang="0">
                  <a:pos x="379" y="82"/>
                </a:cxn>
                <a:cxn ang="0">
                  <a:pos x="593" y="119"/>
                </a:cxn>
                <a:cxn ang="0">
                  <a:pos x="546" y="227"/>
                </a:cxn>
                <a:cxn ang="0">
                  <a:pos x="595" y="227"/>
                </a:cxn>
                <a:cxn ang="0">
                  <a:pos x="551" y="83"/>
                </a:cxn>
                <a:cxn ang="0">
                  <a:pos x="624" y="0"/>
                </a:cxn>
                <a:cxn ang="0">
                  <a:pos x="671" y="251"/>
                </a:cxn>
                <a:cxn ang="0">
                  <a:pos x="702" y="251"/>
                </a:cxn>
                <a:cxn ang="0">
                  <a:pos x="687" y="13"/>
                </a:cxn>
                <a:cxn ang="0">
                  <a:pos x="875" y="237"/>
                </a:cxn>
                <a:cxn ang="0">
                  <a:pos x="772" y="168"/>
                </a:cxn>
                <a:cxn ang="0">
                  <a:pos x="873" y="97"/>
                </a:cxn>
                <a:cxn ang="0">
                  <a:pos x="818" y="255"/>
                </a:cxn>
                <a:cxn ang="0">
                  <a:pos x="930" y="207"/>
                </a:cxn>
                <a:cxn ang="0">
                  <a:pos x="1010" y="251"/>
                </a:cxn>
                <a:cxn ang="0">
                  <a:pos x="900" y="209"/>
                </a:cxn>
                <a:cxn ang="0">
                  <a:pos x="973" y="108"/>
                </a:cxn>
                <a:cxn ang="0">
                  <a:pos x="976" y="82"/>
                </a:cxn>
                <a:cxn ang="0">
                  <a:pos x="1010" y="251"/>
                </a:cxn>
                <a:cxn ang="0">
                  <a:pos x="1082" y="5"/>
                </a:cxn>
              </a:cxnLst>
              <a:rect l="0" t="0" r="r" b="b"/>
              <a:pathLst>
                <a:path w="1113" h="568">
                  <a:moveTo>
                    <a:pt x="184" y="545"/>
                  </a:moveTo>
                  <a:cubicBezTo>
                    <a:pt x="166" y="558"/>
                    <a:pt x="139" y="568"/>
                    <a:pt x="111" y="568"/>
                  </a:cubicBezTo>
                  <a:cubicBezTo>
                    <a:pt x="44" y="568"/>
                    <a:pt x="0" y="518"/>
                    <a:pt x="0" y="444"/>
                  </a:cubicBezTo>
                  <a:cubicBezTo>
                    <a:pt x="0" y="369"/>
                    <a:pt x="44" y="319"/>
                    <a:pt x="112" y="319"/>
                  </a:cubicBezTo>
                  <a:cubicBezTo>
                    <a:pt x="140" y="319"/>
                    <a:pt x="162" y="326"/>
                    <a:pt x="180" y="339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58" y="359"/>
                    <a:pt x="137" y="349"/>
                    <a:pt x="112" y="349"/>
                  </a:cubicBezTo>
                  <a:cubicBezTo>
                    <a:pt x="63" y="349"/>
                    <a:pt x="34" y="386"/>
                    <a:pt x="34" y="443"/>
                  </a:cubicBezTo>
                  <a:cubicBezTo>
                    <a:pt x="34" y="501"/>
                    <a:pt x="63" y="538"/>
                    <a:pt x="112" y="538"/>
                  </a:cubicBezTo>
                  <a:cubicBezTo>
                    <a:pt x="137" y="538"/>
                    <a:pt x="160" y="528"/>
                    <a:pt x="179" y="514"/>
                  </a:cubicBezTo>
                  <a:cubicBezTo>
                    <a:pt x="184" y="545"/>
                    <a:pt x="184" y="545"/>
                    <a:pt x="184" y="545"/>
                  </a:cubicBezTo>
                  <a:moveTo>
                    <a:pt x="324" y="461"/>
                  </a:moveTo>
                  <a:cubicBezTo>
                    <a:pt x="320" y="434"/>
                    <a:pt x="308" y="418"/>
                    <a:pt x="284" y="418"/>
                  </a:cubicBezTo>
                  <a:cubicBezTo>
                    <a:pt x="265" y="418"/>
                    <a:pt x="248" y="432"/>
                    <a:pt x="244" y="461"/>
                  </a:cubicBezTo>
                  <a:cubicBezTo>
                    <a:pt x="324" y="461"/>
                    <a:pt x="324" y="461"/>
                    <a:pt x="324" y="461"/>
                  </a:cubicBezTo>
                  <a:moveTo>
                    <a:pt x="355" y="484"/>
                  </a:moveTo>
                  <a:cubicBezTo>
                    <a:pt x="242" y="484"/>
                    <a:pt x="242" y="484"/>
                    <a:pt x="242" y="484"/>
                  </a:cubicBezTo>
                  <a:cubicBezTo>
                    <a:pt x="243" y="522"/>
                    <a:pt x="262" y="541"/>
                    <a:pt x="291" y="541"/>
                  </a:cubicBezTo>
                  <a:cubicBezTo>
                    <a:pt x="315" y="541"/>
                    <a:pt x="332" y="531"/>
                    <a:pt x="350" y="517"/>
                  </a:cubicBezTo>
                  <a:cubicBezTo>
                    <a:pt x="355" y="545"/>
                    <a:pt x="355" y="545"/>
                    <a:pt x="355" y="545"/>
                  </a:cubicBezTo>
                  <a:cubicBezTo>
                    <a:pt x="337" y="559"/>
                    <a:pt x="316" y="567"/>
                    <a:pt x="288" y="567"/>
                  </a:cubicBezTo>
                  <a:cubicBezTo>
                    <a:pt x="245" y="567"/>
                    <a:pt x="211" y="541"/>
                    <a:pt x="211" y="480"/>
                  </a:cubicBezTo>
                  <a:cubicBezTo>
                    <a:pt x="211" y="427"/>
                    <a:pt x="242" y="394"/>
                    <a:pt x="284" y="394"/>
                  </a:cubicBezTo>
                  <a:cubicBezTo>
                    <a:pt x="333" y="394"/>
                    <a:pt x="355" y="431"/>
                    <a:pt x="355" y="477"/>
                  </a:cubicBezTo>
                  <a:cubicBezTo>
                    <a:pt x="355" y="479"/>
                    <a:pt x="355" y="482"/>
                    <a:pt x="355" y="484"/>
                  </a:cubicBezTo>
                  <a:close/>
                  <a:moveTo>
                    <a:pt x="526" y="564"/>
                  </a:moveTo>
                  <a:cubicBezTo>
                    <a:pt x="526" y="443"/>
                    <a:pt x="526" y="443"/>
                    <a:pt x="526" y="443"/>
                  </a:cubicBezTo>
                  <a:cubicBezTo>
                    <a:pt x="526" y="413"/>
                    <a:pt x="509" y="394"/>
                    <a:pt x="478" y="394"/>
                  </a:cubicBezTo>
                  <a:cubicBezTo>
                    <a:pt x="454" y="394"/>
                    <a:pt x="435" y="407"/>
                    <a:pt x="419" y="422"/>
                  </a:cubicBezTo>
                  <a:cubicBezTo>
                    <a:pt x="415" y="398"/>
                    <a:pt x="415" y="398"/>
                    <a:pt x="415" y="398"/>
                  </a:cubicBezTo>
                  <a:cubicBezTo>
                    <a:pt x="391" y="398"/>
                    <a:pt x="391" y="398"/>
                    <a:pt x="391" y="398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422" y="564"/>
                    <a:pt x="422" y="564"/>
                    <a:pt x="422" y="564"/>
                  </a:cubicBezTo>
                  <a:cubicBezTo>
                    <a:pt x="422" y="449"/>
                    <a:pt x="422" y="449"/>
                    <a:pt x="422" y="449"/>
                  </a:cubicBezTo>
                  <a:cubicBezTo>
                    <a:pt x="437" y="433"/>
                    <a:pt x="453" y="422"/>
                    <a:pt x="470" y="422"/>
                  </a:cubicBezTo>
                  <a:cubicBezTo>
                    <a:pt x="488" y="422"/>
                    <a:pt x="495" y="433"/>
                    <a:pt x="495" y="450"/>
                  </a:cubicBezTo>
                  <a:cubicBezTo>
                    <a:pt x="495" y="564"/>
                    <a:pt x="495" y="564"/>
                    <a:pt x="495" y="564"/>
                  </a:cubicBezTo>
                  <a:moveTo>
                    <a:pt x="650" y="564"/>
                  </a:moveTo>
                  <a:cubicBezTo>
                    <a:pt x="646" y="538"/>
                    <a:pt x="646" y="538"/>
                    <a:pt x="646" y="538"/>
                  </a:cubicBezTo>
                  <a:cubicBezTo>
                    <a:pt x="642" y="538"/>
                    <a:pt x="637" y="539"/>
                    <a:pt x="632" y="539"/>
                  </a:cubicBezTo>
                  <a:cubicBezTo>
                    <a:pt x="614" y="539"/>
                    <a:pt x="609" y="530"/>
                    <a:pt x="609" y="517"/>
                  </a:cubicBezTo>
                  <a:cubicBezTo>
                    <a:pt x="609" y="424"/>
                    <a:pt x="609" y="424"/>
                    <a:pt x="609" y="424"/>
                  </a:cubicBezTo>
                  <a:cubicBezTo>
                    <a:pt x="649" y="424"/>
                    <a:pt x="649" y="424"/>
                    <a:pt x="649" y="424"/>
                  </a:cubicBezTo>
                  <a:cubicBezTo>
                    <a:pt x="645" y="398"/>
                    <a:pt x="645" y="398"/>
                    <a:pt x="645" y="398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609" y="338"/>
                    <a:pt x="609" y="338"/>
                    <a:pt x="609" y="338"/>
                  </a:cubicBezTo>
                  <a:cubicBezTo>
                    <a:pt x="579" y="342"/>
                    <a:pt x="579" y="342"/>
                    <a:pt x="579" y="342"/>
                  </a:cubicBezTo>
                  <a:cubicBezTo>
                    <a:pt x="579" y="398"/>
                    <a:pt x="579" y="398"/>
                    <a:pt x="579" y="398"/>
                  </a:cubicBezTo>
                  <a:cubicBezTo>
                    <a:pt x="554" y="398"/>
                    <a:pt x="554" y="398"/>
                    <a:pt x="554" y="398"/>
                  </a:cubicBezTo>
                  <a:cubicBezTo>
                    <a:pt x="554" y="424"/>
                    <a:pt x="554" y="424"/>
                    <a:pt x="554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522"/>
                    <a:pt x="579" y="522"/>
                    <a:pt x="579" y="522"/>
                  </a:cubicBezTo>
                  <a:cubicBezTo>
                    <a:pt x="579" y="556"/>
                    <a:pt x="598" y="566"/>
                    <a:pt x="627" y="566"/>
                  </a:cubicBezTo>
                  <a:cubicBezTo>
                    <a:pt x="638" y="566"/>
                    <a:pt x="645" y="565"/>
                    <a:pt x="650" y="564"/>
                  </a:cubicBezTo>
                  <a:moveTo>
                    <a:pt x="786" y="461"/>
                  </a:moveTo>
                  <a:cubicBezTo>
                    <a:pt x="782" y="434"/>
                    <a:pt x="770" y="418"/>
                    <a:pt x="746" y="418"/>
                  </a:cubicBezTo>
                  <a:cubicBezTo>
                    <a:pt x="727" y="418"/>
                    <a:pt x="711" y="432"/>
                    <a:pt x="706" y="461"/>
                  </a:cubicBezTo>
                  <a:cubicBezTo>
                    <a:pt x="786" y="461"/>
                    <a:pt x="786" y="461"/>
                    <a:pt x="786" y="461"/>
                  </a:cubicBezTo>
                  <a:moveTo>
                    <a:pt x="817" y="484"/>
                  </a:moveTo>
                  <a:cubicBezTo>
                    <a:pt x="705" y="484"/>
                    <a:pt x="705" y="484"/>
                    <a:pt x="705" y="484"/>
                  </a:cubicBezTo>
                  <a:cubicBezTo>
                    <a:pt x="706" y="522"/>
                    <a:pt x="724" y="541"/>
                    <a:pt x="753" y="541"/>
                  </a:cubicBezTo>
                  <a:cubicBezTo>
                    <a:pt x="777" y="541"/>
                    <a:pt x="794" y="531"/>
                    <a:pt x="813" y="517"/>
                  </a:cubicBezTo>
                  <a:cubicBezTo>
                    <a:pt x="817" y="545"/>
                    <a:pt x="817" y="545"/>
                    <a:pt x="817" y="545"/>
                  </a:cubicBezTo>
                  <a:cubicBezTo>
                    <a:pt x="799" y="559"/>
                    <a:pt x="778" y="567"/>
                    <a:pt x="751" y="567"/>
                  </a:cubicBezTo>
                  <a:cubicBezTo>
                    <a:pt x="707" y="567"/>
                    <a:pt x="674" y="541"/>
                    <a:pt x="674" y="480"/>
                  </a:cubicBezTo>
                  <a:cubicBezTo>
                    <a:pt x="674" y="427"/>
                    <a:pt x="705" y="394"/>
                    <a:pt x="747" y="394"/>
                  </a:cubicBezTo>
                  <a:cubicBezTo>
                    <a:pt x="795" y="394"/>
                    <a:pt x="817" y="431"/>
                    <a:pt x="817" y="477"/>
                  </a:cubicBezTo>
                  <a:cubicBezTo>
                    <a:pt x="817" y="479"/>
                    <a:pt x="817" y="482"/>
                    <a:pt x="817" y="484"/>
                  </a:cubicBezTo>
                  <a:close/>
                  <a:moveTo>
                    <a:pt x="946" y="424"/>
                  </a:moveTo>
                  <a:cubicBezTo>
                    <a:pt x="941" y="394"/>
                    <a:pt x="941" y="394"/>
                    <a:pt x="941" y="394"/>
                  </a:cubicBezTo>
                  <a:cubicBezTo>
                    <a:pt x="914" y="395"/>
                    <a:pt x="895" y="412"/>
                    <a:pt x="883" y="431"/>
                  </a:cubicBezTo>
                  <a:cubicBezTo>
                    <a:pt x="878" y="398"/>
                    <a:pt x="878" y="398"/>
                    <a:pt x="878" y="398"/>
                  </a:cubicBezTo>
                  <a:cubicBezTo>
                    <a:pt x="853" y="398"/>
                    <a:pt x="853" y="398"/>
                    <a:pt x="853" y="398"/>
                  </a:cubicBezTo>
                  <a:cubicBezTo>
                    <a:pt x="853" y="564"/>
                    <a:pt x="853" y="564"/>
                    <a:pt x="853" y="564"/>
                  </a:cubicBezTo>
                  <a:cubicBezTo>
                    <a:pt x="884" y="564"/>
                    <a:pt x="884" y="564"/>
                    <a:pt x="884" y="564"/>
                  </a:cubicBezTo>
                  <a:cubicBezTo>
                    <a:pt x="884" y="465"/>
                    <a:pt x="884" y="465"/>
                    <a:pt x="884" y="465"/>
                  </a:cubicBezTo>
                  <a:cubicBezTo>
                    <a:pt x="895" y="443"/>
                    <a:pt x="919" y="425"/>
                    <a:pt x="946" y="424"/>
                  </a:cubicBezTo>
                  <a:moveTo>
                    <a:pt x="272" y="25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40" y="251"/>
                    <a:pt x="240" y="251"/>
                    <a:pt x="240" y="251"/>
                  </a:cubicBezTo>
                  <a:moveTo>
                    <a:pt x="418" y="148"/>
                  </a:moveTo>
                  <a:cubicBezTo>
                    <a:pt x="414" y="122"/>
                    <a:pt x="403" y="106"/>
                    <a:pt x="379" y="106"/>
                  </a:cubicBezTo>
                  <a:cubicBezTo>
                    <a:pt x="359" y="106"/>
                    <a:pt x="343" y="120"/>
                    <a:pt x="338" y="148"/>
                  </a:cubicBezTo>
                  <a:cubicBezTo>
                    <a:pt x="418" y="148"/>
                    <a:pt x="418" y="148"/>
                    <a:pt x="418" y="148"/>
                  </a:cubicBezTo>
                  <a:moveTo>
                    <a:pt x="450" y="172"/>
                  </a:moveTo>
                  <a:cubicBezTo>
                    <a:pt x="337" y="172"/>
                    <a:pt x="337" y="172"/>
                    <a:pt x="337" y="172"/>
                  </a:cubicBezTo>
                  <a:cubicBezTo>
                    <a:pt x="338" y="210"/>
                    <a:pt x="356" y="229"/>
                    <a:pt x="385" y="229"/>
                  </a:cubicBezTo>
                  <a:cubicBezTo>
                    <a:pt x="409" y="229"/>
                    <a:pt x="427" y="219"/>
                    <a:pt x="445" y="205"/>
                  </a:cubicBezTo>
                  <a:cubicBezTo>
                    <a:pt x="449" y="233"/>
                    <a:pt x="449" y="233"/>
                    <a:pt x="449" y="233"/>
                  </a:cubicBezTo>
                  <a:cubicBezTo>
                    <a:pt x="431" y="247"/>
                    <a:pt x="410" y="255"/>
                    <a:pt x="383" y="255"/>
                  </a:cubicBezTo>
                  <a:cubicBezTo>
                    <a:pt x="340" y="255"/>
                    <a:pt x="306" y="229"/>
                    <a:pt x="306" y="168"/>
                  </a:cubicBezTo>
                  <a:cubicBezTo>
                    <a:pt x="306" y="115"/>
                    <a:pt x="337" y="82"/>
                    <a:pt x="379" y="82"/>
                  </a:cubicBezTo>
                  <a:cubicBezTo>
                    <a:pt x="427" y="82"/>
                    <a:pt x="450" y="119"/>
                    <a:pt x="450" y="165"/>
                  </a:cubicBezTo>
                  <a:cubicBezTo>
                    <a:pt x="450" y="167"/>
                    <a:pt x="450" y="170"/>
                    <a:pt x="450" y="172"/>
                  </a:cubicBezTo>
                  <a:close/>
                  <a:moveTo>
                    <a:pt x="593" y="119"/>
                  </a:moveTo>
                  <a:cubicBezTo>
                    <a:pt x="580" y="112"/>
                    <a:pt x="570" y="109"/>
                    <a:pt x="552" y="109"/>
                  </a:cubicBezTo>
                  <a:cubicBezTo>
                    <a:pt x="526" y="109"/>
                    <a:pt x="507" y="131"/>
                    <a:pt x="507" y="172"/>
                  </a:cubicBezTo>
                  <a:cubicBezTo>
                    <a:pt x="507" y="208"/>
                    <a:pt x="524" y="227"/>
                    <a:pt x="546" y="227"/>
                  </a:cubicBezTo>
                  <a:cubicBezTo>
                    <a:pt x="565" y="227"/>
                    <a:pt x="580" y="216"/>
                    <a:pt x="593" y="198"/>
                  </a:cubicBezTo>
                  <a:moveTo>
                    <a:pt x="599" y="251"/>
                  </a:moveTo>
                  <a:cubicBezTo>
                    <a:pt x="595" y="227"/>
                    <a:pt x="595" y="227"/>
                    <a:pt x="595" y="227"/>
                  </a:cubicBezTo>
                  <a:cubicBezTo>
                    <a:pt x="583" y="242"/>
                    <a:pt x="566" y="255"/>
                    <a:pt x="541" y="255"/>
                  </a:cubicBezTo>
                  <a:cubicBezTo>
                    <a:pt x="506" y="255"/>
                    <a:pt x="476" y="229"/>
                    <a:pt x="476" y="173"/>
                  </a:cubicBezTo>
                  <a:cubicBezTo>
                    <a:pt x="476" y="113"/>
                    <a:pt x="511" y="83"/>
                    <a:pt x="551" y="83"/>
                  </a:cubicBezTo>
                  <a:cubicBezTo>
                    <a:pt x="567" y="83"/>
                    <a:pt x="582" y="86"/>
                    <a:pt x="593" y="91"/>
                  </a:cubicBezTo>
                  <a:cubicBezTo>
                    <a:pt x="593" y="5"/>
                    <a:pt x="593" y="5"/>
                    <a:pt x="593" y="5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251"/>
                    <a:pt x="624" y="251"/>
                    <a:pt x="624" y="251"/>
                  </a:cubicBezTo>
                  <a:lnTo>
                    <a:pt x="599" y="251"/>
                  </a:lnTo>
                  <a:close/>
                  <a:moveTo>
                    <a:pt x="671" y="251"/>
                  </a:moveTo>
                  <a:cubicBezTo>
                    <a:pt x="671" y="85"/>
                    <a:pt x="671" y="85"/>
                    <a:pt x="671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251"/>
                    <a:pt x="702" y="251"/>
                    <a:pt x="702" y="251"/>
                  </a:cubicBezTo>
                  <a:moveTo>
                    <a:pt x="687" y="52"/>
                  </a:moveTo>
                  <a:cubicBezTo>
                    <a:pt x="676" y="52"/>
                    <a:pt x="667" y="43"/>
                    <a:pt x="667" y="33"/>
                  </a:cubicBezTo>
                  <a:cubicBezTo>
                    <a:pt x="667" y="22"/>
                    <a:pt x="676" y="13"/>
                    <a:pt x="687" y="13"/>
                  </a:cubicBezTo>
                  <a:cubicBezTo>
                    <a:pt x="698" y="13"/>
                    <a:pt x="707" y="22"/>
                    <a:pt x="707" y="33"/>
                  </a:cubicBezTo>
                  <a:cubicBezTo>
                    <a:pt x="707" y="43"/>
                    <a:pt x="698" y="52"/>
                    <a:pt x="687" y="52"/>
                  </a:cubicBezTo>
                  <a:close/>
                  <a:moveTo>
                    <a:pt x="875" y="237"/>
                  </a:moveTo>
                  <a:cubicBezTo>
                    <a:pt x="870" y="209"/>
                    <a:pt x="870" y="209"/>
                    <a:pt x="870" y="209"/>
                  </a:cubicBezTo>
                  <a:cubicBezTo>
                    <a:pt x="853" y="224"/>
                    <a:pt x="839" y="228"/>
                    <a:pt x="822" y="228"/>
                  </a:cubicBezTo>
                  <a:cubicBezTo>
                    <a:pt x="793" y="228"/>
                    <a:pt x="772" y="209"/>
                    <a:pt x="772" y="168"/>
                  </a:cubicBezTo>
                  <a:cubicBezTo>
                    <a:pt x="772" y="130"/>
                    <a:pt x="791" y="109"/>
                    <a:pt x="818" y="109"/>
                  </a:cubicBezTo>
                  <a:cubicBezTo>
                    <a:pt x="837" y="109"/>
                    <a:pt x="853" y="115"/>
                    <a:pt x="868" y="128"/>
                  </a:cubicBezTo>
                  <a:cubicBezTo>
                    <a:pt x="873" y="97"/>
                    <a:pt x="873" y="97"/>
                    <a:pt x="873" y="97"/>
                  </a:cubicBezTo>
                  <a:cubicBezTo>
                    <a:pt x="860" y="88"/>
                    <a:pt x="843" y="82"/>
                    <a:pt x="819" y="82"/>
                  </a:cubicBezTo>
                  <a:cubicBezTo>
                    <a:pt x="776" y="82"/>
                    <a:pt x="741" y="112"/>
                    <a:pt x="741" y="169"/>
                  </a:cubicBezTo>
                  <a:cubicBezTo>
                    <a:pt x="741" y="224"/>
                    <a:pt x="773" y="255"/>
                    <a:pt x="818" y="255"/>
                  </a:cubicBezTo>
                  <a:cubicBezTo>
                    <a:pt x="840" y="255"/>
                    <a:pt x="858" y="250"/>
                    <a:pt x="875" y="237"/>
                  </a:cubicBezTo>
                  <a:moveTo>
                    <a:pt x="1005" y="167"/>
                  </a:moveTo>
                  <a:cubicBezTo>
                    <a:pt x="943" y="173"/>
                    <a:pt x="930" y="190"/>
                    <a:pt x="930" y="207"/>
                  </a:cubicBezTo>
                  <a:cubicBezTo>
                    <a:pt x="930" y="221"/>
                    <a:pt x="939" y="229"/>
                    <a:pt x="955" y="229"/>
                  </a:cubicBezTo>
                  <a:cubicBezTo>
                    <a:pt x="973" y="229"/>
                    <a:pt x="991" y="220"/>
                    <a:pt x="1005" y="206"/>
                  </a:cubicBezTo>
                  <a:moveTo>
                    <a:pt x="1010" y="251"/>
                  </a:moveTo>
                  <a:cubicBezTo>
                    <a:pt x="1007" y="229"/>
                    <a:pt x="1007" y="229"/>
                    <a:pt x="1007" y="229"/>
                  </a:cubicBezTo>
                  <a:cubicBezTo>
                    <a:pt x="994" y="243"/>
                    <a:pt x="976" y="255"/>
                    <a:pt x="948" y="255"/>
                  </a:cubicBezTo>
                  <a:cubicBezTo>
                    <a:pt x="919" y="255"/>
                    <a:pt x="900" y="237"/>
                    <a:pt x="900" y="209"/>
                  </a:cubicBezTo>
                  <a:cubicBezTo>
                    <a:pt x="900" y="167"/>
                    <a:pt x="935" y="151"/>
                    <a:pt x="1005" y="144"/>
                  </a:cubicBezTo>
                  <a:cubicBezTo>
                    <a:pt x="1005" y="137"/>
                    <a:pt x="1005" y="137"/>
                    <a:pt x="1005" y="137"/>
                  </a:cubicBezTo>
                  <a:cubicBezTo>
                    <a:pt x="1005" y="116"/>
                    <a:pt x="992" y="108"/>
                    <a:pt x="973" y="108"/>
                  </a:cubicBezTo>
                  <a:cubicBezTo>
                    <a:pt x="953" y="108"/>
                    <a:pt x="934" y="115"/>
                    <a:pt x="915" y="123"/>
                  </a:cubicBezTo>
                  <a:cubicBezTo>
                    <a:pt x="911" y="96"/>
                    <a:pt x="911" y="96"/>
                    <a:pt x="911" y="96"/>
                  </a:cubicBezTo>
                  <a:cubicBezTo>
                    <a:pt x="931" y="88"/>
                    <a:pt x="950" y="82"/>
                    <a:pt x="976" y="82"/>
                  </a:cubicBezTo>
                  <a:cubicBezTo>
                    <a:pt x="1016" y="82"/>
                    <a:pt x="1036" y="98"/>
                    <a:pt x="1036" y="135"/>
                  </a:cubicBezTo>
                  <a:cubicBezTo>
                    <a:pt x="1036" y="251"/>
                    <a:pt x="1036" y="251"/>
                    <a:pt x="1036" y="251"/>
                  </a:cubicBezTo>
                  <a:lnTo>
                    <a:pt x="1010" y="251"/>
                  </a:lnTo>
                  <a:close/>
                  <a:moveTo>
                    <a:pt x="1113" y="251"/>
                  </a:moveTo>
                  <a:cubicBezTo>
                    <a:pt x="1113" y="0"/>
                    <a:pt x="1113" y="0"/>
                    <a:pt x="1113" y="0"/>
                  </a:cubicBezTo>
                  <a:cubicBezTo>
                    <a:pt x="1082" y="5"/>
                    <a:pt x="1082" y="5"/>
                    <a:pt x="1082" y="5"/>
                  </a:cubicBezTo>
                  <a:cubicBezTo>
                    <a:pt x="1082" y="251"/>
                    <a:pt x="1082" y="251"/>
                    <a:pt x="1082" y="251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4"/>
          <p:cNvSpPr txBox="1">
            <a:spLocks/>
          </p:cNvSpPr>
          <p:nvPr userDrawn="1"/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D383D-7FAB-4D90-A309-74EB45E23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B61340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827" y="128102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827" y="128102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Slide Number Placeholder 44"/>
          <p:cNvSpPr txBox="1">
            <a:spLocks/>
          </p:cNvSpPr>
          <p:nvPr userDrawn="1"/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D383D-7FAB-4D90-A309-74EB45E23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61340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82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50589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082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0589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Slide Number Placeholder 44"/>
          <p:cNvSpPr txBox="1">
            <a:spLocks/>
          </p:cNvSpPr>
          <p:nvPr userDrawn="1"/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D383D-7FAB-4D90-A309-74EB45E23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61340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rpTitle2e_b-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86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776547" y="272374"/>
            <a:ext cx="4341968" cy="1305831"/>
          </a:xfrm>
        </p:spPr>
        <p:txBody>
          <a:bodyPr anchor="b"/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76547" y="1609722"/>
            <a:ext cx="4355776" cy="428625"/>
          </a:xfrm>
        </p:spPr>
        <p:txBody>
          <a:bodyPr/>
          <a:lstStyle>
            <a:lvl1pPr marL="0" indent="0" algn="l"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107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8AA9B2-36F0-4D1D-98BD-5468CB3BD7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land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ROSS20100024-13.jpg"/>
          <p:cNvPicPr>
            <a:picLocks noChangeAspect="1" noChangeArrowheads="1"/>
          </p:cNvPicPr>
          <p:nvPr userDrawn="1"/>
        </p:nvPicPr>
        <p:blipFill>
          <a:blip r:embed="rId2"/>
          <a:srcRect b="84023"/>
          <a:stretch>
            <a:fillRect/>
          </a:stretch>
        </p:blipFill>
        <p:spPr bwMode="auto">
          <a:xfrm>
            <a:off x="0" y="-11112"/>
            <a:ext cx="9143999" cy="189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4color_medcenter_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05600" y="5613798"/>
            <a:ext cx="2362200" cy="1143618"/>
          </a:xfrm>
          <a:prstGeom prst="rect">
            <a:avLst/>
          </a:prstGeom>
        </p:spPr>
      </p:pic>
      <p:sp>
        <p:nvSpPr>
          <p:cNvPr id="25" name="Title 41"/>
          <p:cNvSpPr>
            <a:spLocks noGrp="1"/>
          </p:cNvSpPr>
          <p:nvPr>
            <p:ph type="title" hasCustomPrompt="1"/>
          </p:nvPr>
        </p:nvSpPr>
        <p:spPr>
          <a:xfrm>
            <a:off x="685800" y="2897038"/>
            <a:ext cx="79248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800" baseline="0"/>
            </a:lvl1pPr>
          </a:lstStyle>
          <a:p>
            <a:r>
              <a:rPr lang="en-US" dirty="0" smtClean="0"/>
              <a:t>Title </a:t>
            </a:r>
            <a:endParaRPr lang="en-US" dirty="0"/>
          </a:p>
        </p:txBody>
      </p:sp>
      <p:sp>
        <p:nvSpPr>
          <p:cNvPr id="26" name="Rectangle 4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685800" y="4343400"/>
            <a:ext cx="80010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 baseline="0"/>
            </a:lvl1pPr>
          </a:lstStyle>
          <a:p>
            <a:r>
              <a:rPr lang="en-US" dirty="0" smtClean="0"/>
              <a:t>Speaker, Credential</a:t>
            </a:r>
          </a:p>
          <a:p>
            <a:r>
              <a:rPr lang="en-US" dirty="0" smtClean="0"/>
              <a:t>Title</a:t>
            </a:r>
          </a:p>
          <a:p>
            <a:endParaRPr lang="en-US" dirty="0"/>
          </a:p>
        </p:txBody>
      </p:sp>
      <p:sp>
        <p:nvSpPr>
          <p:cNvPr id="27" name="TextBox 26"/>
          <p:cNvSpPr txBox="1"/>
          <p:nvPr userDrawn="1"/>
        </p:nvSpPr>
        <p:spPr>
          <a:xfrm>
            <a:off x="76200" y="6412468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Orlando,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</a:rPr>
              <a:t> Florida – October 7, 2011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Round Diagonal Corner Rectangle 27"/>
          <p:cNvSpPr/>
          <p:nvPr userDrawn="1"/>
        </p:nvSpPr>
        <p:spPr>
          <a:xfrm>
            <a:off x="152400" y="1828800"/>
            <a:ext cx="2971800" cy="152400"/>
          </a:xfrm>
          <a:prstGeom prst="round2Diag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 userDrawn="1"/>
        </p:nvSpPr>
        <p:spPr>
          <a:xfrm>
            <a:off x="3200400" y="1828800"/>
            <a:ext cx="2743200" cy="1524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 userDrawn="1"/>
        </p:nvSpPr>
        <p:spPr>
          <a:xfrm flipH="1">
            <a:off x="6019800" y="1828800"/>
            <a:ext cx="2971800" cy="152400"/>
          </a:xfrm>
          <a:prstGeom prst="round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earc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researchTitle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5" name="Group 26"/>
          <p:cNvGrpSpPr/>
          <p:nvPr userDrawn="1"/>
        </p:nvGrpSpPr>
        <p:grpSpPr bwMode="gray">
          <a:xfrm>
            <a:off x="739666" y="1588631"/>
            <a:ext cx="1961069" cy="949743"/>
            <a:chOff x="1017588" y="1603376"/>
            <a:chExt cx="3589337" cy="1738312"/>
          </a:xfrm>
        </p:grpSpPr>
        <p:sp>
          <p:nvSpPr>
            <p:cNvPr id="26" name="Freeform 11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8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</a:path>
              </a:pathLst>
            </a:custGeom>
            <a:solidFill>
              <a:srgbClr val="E37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  <a:cxn ang="0">
                  <a:pos x="558" y="0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  <a:lnTo>
                    <a:pt x="558" y="0"/>
                  </a:lnTo>
                  <a:close/>
                </a:path>
              </a:pathLst>
            </a:custGeom>
            <a:noFill/>
            <a:ln w="6" cap="flat">
              <a:solidFill>
                <a:srgbClr val="E370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  <a:cxn ang="0">
                  <a:pos x="0" y="5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gray">
            <a:xfrm>
              <a:off x="1214438" y="1603376"/>
              <a:ext cx="603250" cy="1481138"/>
            </a:xfrm>
            <a:custGeom>
              <a:avLst/>
              <a:gdLst/>
              <a:ahLst/>
              <a:cxnLst>
                <a:cxn ang="0">
                  <a:pos x="330" y="924"/>
                </a:cxn>
                <a:cxn ang="0">
                  <a:pos x="166" y="422"/>
                </a:cxn>
                <a:cxn ang="0">
                  <a:pos x="139" y="0"/>
                </a:cxn>
                <a:cxn ang="0">
                  <a:pos x="51" y="0"/>
                </a:cxn>
                <a:cxn ang="0">
                  <a:pos x="142" y="437"/>
                </a:cxn>
                <a:cxn ang="0">
                  <a:pos x="242" y="641"/>
                </a:cxn>
                <a:cxn ang="0">
                  <a:pos x="217" y="924"/>
                </a:cxn>
              </a:cxnLst>
              <a:rect l="0" t="0" r="r" b="b"/>
              <a:pathLst>
                <a:path w="377" h="924">
                  <a:moveTo>
                    <a:pt x="330" y="924"/>
                  </a:moveTo>
                  <a:cubicBezTo>
                    <a:pt x="377" y="711"/>
                    <a:pt x="275" y="580"/>
                    <a:pt x="166" y="422"/>
                  </a:cubicBezTo>
                  <a:cubicBezTo>
                    <a:pt x="59" y="267"/>
                    <a:pt x="75" y="154"/>
                    <a:pt x="13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" y="165"/>
                    <a:pt x="0" y="272"/>
                    <a:pt x="142" y="437"/>
                  </a:cubicBezTo>
                  <a:cubicBezTo>
                    <a:pt x="195" y="498"/>
                    <a:pt x="228" y="567"/>
                    <a:pt x="242" y="641"/>
                  </a:cubicBezTo>
                  <a:cubicBezTo>
                    <a:pt x="260" y="731"/>
                    <a:pt x="251" y="827"/>
                    <a:pt x="217" y="924"/>
                  </a:cubicBezTo>
                </a:path>
              </a:pathLst>
            </a:custGeom>
            <a:solidFill>
              <a:srgbClr val="006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Rectangle 18"/>
            <p:cNvSpPr>
              <a:spLocks noChangeArrowheads="1"/>
            </p:cNvSpPr>
            <p:nvPr/>
          </p:nvSpPr>
          <p:spPr bwMode="gray">
            <a:xfrm>
              <a:off x="1739900" y="2116138"/>
              <a:ext cx="968375" cy="969963"/>
            </a:xfrm>
            <a:prstGeom prst="rect">
              <a:avLst/>
            </a:prstGeom>
            <a:solidFill>
              <a:srgbClr val="D3124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 noEditPoints="1"/>
            </p:cNvSpPr>
            <p:nvPr/>
          </p:nvSpPr>
          <p:spPr bwMode="gray">
            <a:xfrm>
              <a:off x="1795463" y="2182813"/>
              <a:ext cx="857250" cy="831850"/>
            </a:xfrm>
            <a:custGeom>
              <a:avLst/>
              <a:gdLst/>
              <a:ahLst/>
              <a:cxnLst>
                <a:cxn ang="0">
                  <a:pos x="87" y="233"/>
                </a:cxn>
                <a:cxn ang="0">
                  <a:pos x="291" y="58"/>
                </a:cxn>
                <a:cxn ang="0">
                  <a:pos x="264" y="58"/>
                </a:cxn>
                <a:cxn ang="0">
                  <a:pos x="253" y="0"/>
                </a:cxn>
                <a:cxn ang="0">
                  <a:pos x="280" y="0"/>
                </a:cxn>
                <a:cxn ang="0">
                  <a:pos x="514" y="53"/>
                </a:cxn>
                <a:cxn ang="0">
                  <a:pos x="478" y="58"/>
                </a:cxn>
                <a:cxn ang="0">
                  <a:pos x="517" y="0"/>
                </a:cxn>
                <a:cxn ang="0">
                  <a:pos x="491" y="27"/>
                </a:cxn>
                <a:cxn ang="0">
                  <a:pos x="392" y="19"/>
                </a:cxn>
                <a:cxn ang="0">
                  <a:pos x="33" y="12"/>
                </a:cxn>
                <a:cxn ang="0">
                  <a:pos x="37" y="0"/>
                </a:cxn>
                <a:cxn ang="0">
                  <a:pos x="41" y="12"/>
                </a:cxn>
                <a:cxn ang="0">
                  <a:pos x="508" y="489"/>
                </a:cxn>
                <a:cxn ang="0">
                  <a:pos x="519" y="518"/>
                </a:cxn>
                <a:cxn ang="0">
                  <a:pos x="478" y="462"/>
                </a:cxn>
                <a:cxn ang="0">
                  <a:pos x="431" y="466"/>
                </a:cxn>
                <a:cxn ang="0">
                  <a:pos x="475" y="472"/>
                </a:cxn>
                <a:cxn ang="0">
                  <a:pos x="463" y="518"/>
                </a:cxn>
                <a:cxn ang="0">
                  <a:pos x="410" y="518"/>
                </a:cxn>
                <a:cxn ang="0">
                  <a:pos x="422" y="459"/>
                </a:cxn>
                <a:cxn ang="0">
                  <a:pos x="367" y="519"/>
                </a:cxn>
                <a:cxn ang="0">
                  <a:pos x="386" y="502"/>
                </a:cxn>
                <a:cxn ang="0">
                  <a:pos x="296" y="459"/>
                </a:cxn>
                <a:cxn ang="0">
                  <a:pos x="344" y="518"/>
                </a:cxn>
                <a:cxn ang="0">
                  <a:pos x="312" y="469"/>
                </a:cxn>
                <a:cxn ang="0">
                  <a:pos x="221" y="503"/>
                </a:cxn>
                <a:cxn ang="0">
                  <a:pos x="192" y="459"/>
                </a:cxn>
                <a:cxn ang="0">
                  <a:pos x="225" y="461"/>
                </a:cxn>
                <a:cxn ang="0">
                  <a:pos x="287" y="472"/>
                </a:cxn>
                <a:cxn ang="0">
                  <a:pos x="282" y="479"/>
                </a:cxn>
                <a:cxn ang="0">
                  <a:pos x="286" y="508"/>
                </a:cxn>
                <a:cxn ang="0">
                  <a:pos x="244" y="516"/>
                </a:cxn>
                <a:cxn ang="0">
                  <a:pos x="166" y="518"/>
                </a:cxn>
                <a:cxn ang="0">
                  <a:pos x="178" y="459"/>
                </a:cxn>
                <a:cxn ang="0">
                  <a:pos x="150" y="459"/>
                </a:cxn>
                <a:cxn ang="0">
                  <a:pos x="102" y="516"/>
                </a:cxn>
                <a:cxn ang="0">
                  <a:pos x="82" y="459"/>
                </a:cxn>
                <a:cxn ang="0">
                  <a:pos x="57" y="461"/>
                </a:cxn>
                <a:cxn ang="0">
                  <a:pos x="57" y="518"/>
                </a:cxn>
                <a:cxn ang="0">
                  <a:pos x="37" y="459"/>
                </a:cxn>
                <a:cxn ang="0">
                  <a:pos x="321" y="242"/>
                </a:cxn>
                <a:cxn ang="0">
                  <a:pos x="370" y="79"/>
                </a:cxn>
                <a:cxn ang="0">
                  <a:pos x="180" y="96"/>
                </a:cxn>
                <a:cxn ang="0">
                  <a:pos x="199" y="148"/>
                </a:cxn>
                <a:cxn ang="0">
                  <a:pos x="305" y="83"/>
                </a:cxn>
                <a:cxn ang="0">
                  <a:pos x="267" y="238"/>
                </a:cxn>
                <a:cxn ang="0">
                  <a:pos x="165" y="242"/>
                </a:cxn>
                <a:cxn ang="0">
                  <a:pos x="517" y="361"/>
                </a:cxn>
                <a:cxn ang="0">
                  <a:pos x="522" y="294"/>
                </a:cxn>
                <a:cxn ang="0">
                  <a:pos x="304" y="289"/>
                </a:cxn>
                <a:cxn ang="0">
                  <a:pos x="322" y="406"/>
                </a:cxn>
                <a:cxn ang="0">
                  <a:pos x="158" y="398"/>
                </a:cxn>
                <a:cxn ang="0">
                  <a:pos x="216" y="265"/>
                </a:cxn>
                <a:cxn ang="0">
                  <a:pos x="28" y="415"/>
                </a:cxn>
                <a:cxn ang="0">
                  <a:pos x="35" y="323"/>
                </a:cxn>
                <a:cxn ang="0">
                  <a:pos x="133" y="422"/>
                </a:cxn>
                <a:cxn ang="0">
                  <a:pos x="234" y="355"/>
                </a:cxn>
                <a:cxn ang="0">
                  <a:pos x="396" y="423"/>
                </a:cxn>
                <a:cxn ang="0">
                  <a:pos x="433" y="421"/>
                </a:cxn>
                <a:cxn ang="0">
                  <a:pos x="274" y="345"/>
                </a:cxn>
                <a:cxn ang="0">
                  <a:pos x="367" y="161"/>
                </a:cxn>
                <a:cxn ang="0">
                  <a:pos x="431" y="89"/>
                </a:cxn>
              </a:cxnLst>
              <a:rect l="0" t="0" r="r" b="b"/>
              <a:pathLst>
                <a:path w="535" h="519">
                  <a:moveTo>
                    <a:pt x="84" y="77"/>
                  </a:moveTo>
                  <a:cubicBezTo>
                    <a:pt x="38" y="77"/>
                    <a:pt x="0" y="115"/>
                    <a:pt x="0" y="161"/>
                  </a:cubicBezTo>
                  <a:cubicBezTo>
                    <a:pt x="0" y="207"/>
                    <a:pt x="38" y="245"/>
                    <a:pt x="84" y="245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131" y="244"/>
                    <a:pt x="168" y="207"/>
                    <a:pt x="168" y="161"/>
                  </a:cubicBezTo>
                  <a:cubicBezTo>
                    <a:pt x="168" y="115"/>
                    <a:pt x="131" y="77"/>
                    <a:pt x="84" y="77"/>
                  </a:cubicBezTo>
                  <a:close/>
                  <a:moveTo>
                    <a:pt x="104" y="232"/>
                  </a:moveTo>
                  <a:cubicBezTo>
                    <a:pt x="98" y="233"/>
                    <a:pt x="92" y="233"/>
                    <a:pt x="87" y="233"/>
                  </a:cubicBezTo>
                  <a:cubicBezTo>
                    <a:pt x="46" y="229"/>
                    <a:pt x="28" y="189"/>
                    <a:pt x="24" y="171"/>
                  </a:cubicBezTo>
                  <a:cubicBezTo>
                    <a:pt x="16" y="138"/>
                    <a:pt x="34" y="97"/>
                    <a:pt x="64" y="89"/>
                  </a:cubicBezTo>
                  <a:cubicBezTo>
                    <a:pt x="98" y="80"/>
                    <a:pt x="134" y="105"/>
                    <a:pt x="145" y="145"/>
                  </a:cubicBezTo>
                  <a:cubicBezTo>
                    <a:pt x="157" y="190"/>
                    <a:pt x="134" y="228"/>
                    <a:pt x="104" y="232"/>
                  </a:cubicBezTo>
                  <a:close/>
                  <a:moveTo>
                    <a:pt x="294" y="48"/>
                  </a:moveTo>
                  <a:cubicBezTo>
                    <a:pt x="294" y="54"/>
                    <a:pt x="294" y="55"/>
                    <a:pt x="301" y="55"/>
                  </a:cubicBezTo>
                  <a:cubicBezTo>
                    <a:pt x="301" y="58"/>
                    <a:pt x="301" y="58"/>
                    <a:pt x="301" y="58"/>
                  </a:cubicBezTo>
                  <a:cubicBezTo>
                    <a:pt x="298" y="58"/>
                    <a:pt x="294" y="58"/>
                    <a:pt x="291" y="58"/>
                  </a:cubicBezTo>
                  <a:cubicBezTo>
                    <a:pt x="287" y="58"/>
                    <a:pt x="283" y="58"/>
                    <a:pt x="280" y="58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7" y="55"/>
                    <a:pt x="287" y="54"/>
                    <a:pt x="287" y="48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57" y="29"/>
                    <a:pt x="257" y="29"/>
                    <a:pt x="257" y="29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7" y="54"/>
                    <a:pt x="257" y="55"/>
                    <a:pt x="264" y="55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1" y="58"/>
                    <a:pt x="257" y="58"/>
                    <a:pt x="253" y="58"/>
                  </a:cubicBezTo>
                  <a:cubicBezTo>
                    <a:pt x="250" y="58"/>
                    <a:pt x="246" y="58"/>
                    <a:pt x="243" y="58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50" y="55"/>
                    <a:pt x="250" y="54"/>
                    <a:pt x="250" y="48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3"/>
                    <a:pt x="250" y="3"/>
                    <a:pt x="243" y="2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50" y="0"/>
                    <a:pt x="253" y="0"/>
                  </a:cubicBezTo>
                  <a:cubicBezTo>
                    <a:pt x="257" y="0"/>
                    <a:pt x="261" y="0"/>
                    <a:pt x="264" y="0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57" y="3"/>
                    <a:pt x="257" y="3"/>
                    <a:pt x="257" y="10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7" y="10"/>
                    <a:pt x="287" y="10"/>
                    <a:pt x="287" y="10"/>
                  </a:cubicBezTo>
                  <a:cubicBezTo>
                    <a:pt x="287" y="3"/>
                    <a:pt x="287" y="3"/>
                    <a:pt x="280" y="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7" y="0"/>
                    <a:pt x="291" y="0"/>
                  </a:cubicBezTo>
                  <a:cubicBezTo>
                    <a:pt x="294" y="0"/>
                    <a:pt x="298" y="0"/>
                    <a:pt x="301" y="0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294" y="3"/>
                    <a:pt x="294" y="3"/>
                    <a:pt x="294" y="10"/>
                  </a:cubicBezTo>
                  <a:moveTo>
                    <a:pt x="491" y="47"/>
                  </a:moveTo>
                  <a:cubicBezTo>
                    <a:pt x="491" y="50"/>
                    <a:pt x="491" y="52"/>
                    <a:pt x="492" y="54"/>
                  </a:cubicBezTo>
                  <a:cubicBezTo>
                    <a:pt x="495" y="54"/>
                    <a:pt x="498" y="54"/>
                    <a:pt x="502" y="54"/>
                  </a:cubicBezTo>
                  <a:cubicBezTo>
                    <a:pt x="506" y="54"/>
                    <a:pt x="510" y="54"/>
                    <a:pt x="514" y="53"/>
                  </a:cubicBezTo>
                  <a:cubicBezTo>
                    <a:pt x="514" y="51"/>
                    <a:pt x="515" y="50"/>
                    <a:pt x="515" y="49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6"/>
                    <a:pt x="517" y="48"/>
                    <a:pt x="517" y="51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5" y="58"/>
                    <a:pt x="510" y="58"/>
                    <a:pt x="505" y="58"/>
                  </a:cubicBezTo>
                  <a:cubicBezTo>
                    <a:pt x="500" y="58"/>
                    <a:pt x="496" y="58"/>
                    <a:pt x="491" y="58"/>
                  </a:cubicBezTo>
                  <a:cubicBezTo>
                    <a:pt x="487" y="58"/>
                    <a:pt x="482" y="58"/>
                    <a:pt x="478" y="58"/>
                  </a:cubicBezTo>
                  <a:cubicBezTo>
                    <a:pt x="478" y="55"/>
                    <a:pt x="478" y="55"/>
                    <a:pt x="478" y="55"/>
                  </a:cubicBezTo>
                  <a:cubicBezTo>
                    <a:pt x="482" y="55"/>
                    <a:pt x="484" y="54"/>
                    <a:pt x="484" y="48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"/>
                    <a:pt x="484" y="3"/>
                    <a:pt x="477" y="2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2" y="0"/>
                    <a:pt x="486" y="0"/>
                    <a:pt x="491" y="0"/>
                  </a:cubicBezTo>
                  <a:cubicBezTo>
                    <a:pt x="496" y="0"/>
                    <a:pt x="500" y="0"/>
                    <a:pt x="505" y="0"/>
                  </a:cubicBezTo>
                  <a:cubicBezTo>
                    <a:pt x="509" y="0"/>
                    <a:pt x="515" y="0"/>
                    <a:pt x="517" y="0"/>
                  </a:cubicBezTo>
                  <a:cubicBezTo>
                    <a:pt x="516" y="3"/>
                    <a:pt x="516" y="6"/>
                    <a:pt x="516" y="8"/>
                  </a:cubicBezTo>
                  <a:cubicBezTo>
                    <a:pt x="516" y="10"/>
                    <a:pt x="516" y="12"/>
                    <a:pt x="516" y="13"/>
                  </a:cubicBezTo>
                  <a:cubicBezTo>
                    <a:pt x="513" y="13"/>
                    <a:pt x="513" y="13"/>
                    <a:pt x="513" y="13"/>
                  </a:cubicBezTo>
                  <a:cubicBezTo>
                    <a:pt x="513" y="10"/>
                    <a:pt x="513" y="8"/>
                    <a:pt x="512" y="5"/>
                  </a:cubicBezTo>
                  <a:cubicBezTo>
                    <a:pt x="509" y="4"/>
                    <a:pt x="505" y="4"/>
                    <a:pt x="501" y="4"/>
                  </a:cubicBezTo>
                  <a:cubicBezTo>
                    <a:pt x="498" y="4"/>
                    <a:pt x="494" y="4"/>
                    <a:pt x="492" y="4"/>
                  </a:cubicBezTo>
                  <a:cubicBezTo>
                    <a:pt x="491" y="6"/>
                    <a:pt x="491" y="8"/>
                    <a:pt x="491" y="11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508" y="27"/>
                    <a:pt x="509" y="28"/>
                    <a:pt x="509" y="20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11" y="39"/>
                    <a:pt x="511" y="39"/>
                    <a:pt x="511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29"/>
                    <a:pt x="508" y="30"/>
                    <a:pt x="491" y="31"/>
                  </a:cubicBezTo>
                  <a:moveTo>
                    <a:pt x="392" y="30"/>
                  </a:moveTo>
                  <a:cubicBezTo>
                    <a:pt x="389" y="30"/>
                    <a:pt x="386" y="28"/>
                    <a:pt x="386" y="25"/>
                  </a:cubicBezTo>
                  <a:cubicBezTo>
                    <a:pt x="386" y="22"/>
                    <a:pt x="389" y="19"/>
                    <a:pt x="392" y="19"/>
                  </a:cubicBezTo>
                  <a:cubicBezTo>
                    <a:pt x="395" y="19"/>
                    <a:pt x="397" y="22"/>
                    <a:pt x="397" y="25"/>
                  </a:cubicBezTo>
                  <a:cubicBezTo>
                    <a:pt x="397" y="28"/>
                    <a:pt x="395" y="30"/>
                    <a:pt x="392" y="30"/>
                  </a:cubicBezTo>
                  <a:moveTo>
                    <a:pt x="153" y="30"/>
                  </a:moveTo>
                  <a:cubicBezTo>
                    <a:pt x="150" y="30"/>
                    <a:pt x="147" y="28"/>
                    <a:pt x="147" y="25"/>
                  </a:cubicBezTo>
                  <a:cubicBezTo>
                    <a:pt x="147" y="22"/>
                    <a:pt x="150" y="19"/>
                    <a:pt x="153" y="19"/>
                  </a:cubicBezTo>
                  <a:cubicBezTo>
                    <a:pt x="156" y="19"/>
                    <a:pt x="158" y="22"/>
                    <a:pt x="158" y="25"/>
                  </a:cubicBezTo>
                  <a:cubicBezTo>
                    <a:pt x="158" y="28"/>
                    <a:pt x="156" y="30"/>
                    <a:pt x="153" y="30"/>
                  </a:cubicBezTo>
                  <a:moveTo>
                    <a:pt x="33" y="12"/>
                  </a:moveTo>
                  <a:cubicBezTo>
                    <a:pt x="33" y="9"/>
                    <a:pt x="33" y="7"/>
                    <a:pt x="33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7" y="5"/>
                    <a:pt x="17" y="7"/>
                  </a:cubicBezTo>
                  <a:cubicBezTo>
                    <a:pt x="17" y="9"/>
                    <a:pt x="16" y="11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3" y="3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45" y="0"/>
                    <a:pt x="53" y="0"/>
                    <a:pt x="61" y="0"/>
                  </a:cubicBezTo>
                  <a:cubicBezTo>
                    <a:pt x="61" y="3"/>
                    <a:pt x="61" y="6"/>
                    <a:pt x="61" y="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1"/>
                    <a:pt x="58" y="9"/>
                    <a:pt x="57" y="7"/>
                  </a:cubicBezTo>
                  <a:cubicBezTo>
                    <a:pt x="57" y="5"/>
                    <a:pt x="56" y="5"/>
                    <a:pt x="54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7"/>
                    <a:pt x="41" y="9"/>
                    <a:pt x="41" y="12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4"/>
                    <a:pt x="41" y="55"/>
                    <a:pt x="49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5" y="58"/>
                    <a:pt x="41" y="58"/>
                    <a:pt x="37" y="58"/>
                  </a:cubicBezTo>
                  <a:cubicBezTo>
                    <a:pt x="33" y="58"/>
                    <a:pt x="29" y="58"/>
                    <a:pt x="25" y="58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5"/>
                    <a:pt x="33" y="54"/>
                    <a:pt x="33" y="48"/>
                  </a:cubicBezTo>
                  <a:moveTo>
                    <a:pt x="508" y="489"/>
                  </a:moveTo>
                  <a:cubicBezTo>
                    <a:pt x="517" y="475"/>
                    <a:pt x="517" y="475"/>
                    <a:pt x="517" y="475"/>
                  </a:cubicBezTo>
                  <a:cubicBezTo>
                    <a:pt x="520" y="469"/>
                    <a:pt x="524" y="464"/>
                    <a:pt x="526" y="459"/>
                  </a:cubicBezTo>
                  <a:cubicBezTo>
                    <a:pt x="533" y="460"/>
                    <a:pt x="533" y="460"/>
                    <a:pt x="533" y="460"/>
                  </a:cubicBezTo>
                  <a:cubicBezTo>
                    <a:pt x="526" y="468"/>
                    <a:pt x="516" y="483"/>
                    <a:pt x="512" y="490"/>
                  </a:cubicBezTo>
                  <a:cubicBezTo>
                    <a:pt x="511" y="492"/>
                    <a:pt x="511" y="494"/>
                    <a:pt x="511" y="497"/>
                  </a:cubicBezTo>
                  <a:cubicBezTo>
                    <a:pt x="511" y="508"/>
                    <a:pt x="511" y="508"/>
                    <a:pt x="511" y="508"/>
                  </a:cubicBezTo>
                  <a:cubicBezTo>
                    <a:pt x="511" y="515"/>
                    <a:pt x="511" y="515"/>
                    <a:pt x="519" y="516"/>
                  </a:cubicBezTo>
                  <a:cubicBezTo>
                    <a:pt x="519" y="518"/>
                    <a:pt x="519" y="518"/>
                    <a:pt x="519" y="518"/>
                  </a:cubicBezTo>
                  <a:cubicBezTo>
                    <a:pt x="515" y="518"/>
                    <a:pt x="511" y="518"/>
                    <a:pt x="507" y="518"/>
                  </a:cubicBezTo>
                  <a:cubicBezTo>
                    <a:pt x="503" y="518"/>
                    <a:pt x="499" y="518"/>
                    <a:pt x="495" y="518"/>
                  </a:cubicBezTo>
                  <a:cubicBezTo>
                    <a:pt x="495" y="516"/>
                    <a:pt x="495" y="516"/>
                    <a:pt x="495" y="516"/>
                  </a:cubicBezTo>
                  <a:cubicBezTo>
                    <a:pt x="503" y="515"/>
                    <a:pt x="503" y="515"/>
                    <a:pt x="503" y="508"/>
                  </a:cubicBezTo>
                  <a:cubicBezTo>
                    <a:pt x="503" y="495"/>
                    <a:pt x="503" y="495"/>
                    <a:pt x="503" y="495"/>
                  </a:cubicBezTo>
                  <a:cubicBezTo>
                    <a:pt x="503" y="495"/>
                    <a:pt x="503" y="494"/>
                    <a:pt x="503" y="493"/>
                  </a:cubicBezTo>
                  <a:cubicBezTo>
                    <a:pt x="492" y="475"/>
                    <a:pt x="492" y="475"/>
                    <a:pt x="492" y="475"/>
                  </a:cubicBezTo>
                  <a:cubicBezTo>
                    <a:pt x="490" y="470"/>
                    <a:pt x="484" y="462"/>
                    <a:pt x="478" y="462"/>
                  </a:cubicBezTo>
                  <a:cubicBezTo>
                    <a:pt x="478" y="460"/>
                    <a:pt x="478" y="460"/>
                    <a:pt x="478" y="460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90" y="458"/>
                    <a:pt x="491" y="459"/>
                    <a:pt x="492" y="461"/>
                  </a:cubicBezTo>
                  <a:cubicBezTo>
                    <a:pt x="494" y="463"/>
                    <a:pt x="495" y="465"/>
                    <a:pt x="496" y="466"/>
                  </a:cubicBezTo>
                  <a:moveTo>
                    <a:pt x="447" y="471"/>
                  </a:moveTo>
                  <a:cubicBezTo>
                    <a:pt x="447" y="468"/>
                    <a:pt x="447" y="466"/>
                    <a:pt x="447" y="463"/>
                  </a:cubicBezTo>
                  <a:cubicBezTo>
                    <a:pt x="434" y="463"/>
                    <a:pt x="434" y="463"/>
                    <a:pt x="434" y="463"/>
                  </a:cubicBezTo>
                  <a:cubicBezTo>
                    <a:pt x="432" y="463"/>
                    <a:pt x="431" y="464"/>
                    <a:pt x="431" y="466"/>
                  </a:cubicBezTo>
                  <a:cubicBezTo>
                    <a:pt x="430" y="468"/>
                    <a:pt x="430" y="470"/>
                    <a:pt x="430" y="472"/>
                  </a:cubicBezTo>
                  <a:cubicBezTo>
                    <a:pt x="427" y="472"/>
                    <a:pt x="427" y="472"/>
                    <a:pt x="427" y="472"/>
                  </a:cubicBezTo>
                  <a:cubicBezTo>
                    <a:pt x="427" y="468"/>
                    <a:pt x="427" y="468"/>
                    <a:pt x="427" y="468"/>
                  </a:cubicBezTo>
                  <a:cubicBezTo>
                    <a:pt x="427" y="465"/>
                    <a:pt x="427" y="462"/>
                    <a:pt x="427" y="459"/>
                  </a:cubicBezTo>
                  <a:cubicBezTo>
                    <a:pt x="435" y="459"/>
                    <a:pt x="443" y="459"/>
                    <a:pt x="451" y="459"/>
                  </a:cubicBezTo>
                  <a:cubicBezTo>
                    <a:pt x="459" y="459"/>
                    <a:pt x="467" y="459"/>
                    <a:pt x="476" y="459"/>
                  </a:cubicBezTo>
                  <a:cubicBezTo>
                    <a:pt x="475" y="462"/>
                    <a:pt x="475" y="465"/>
                    <a:pt x="475" y="468"/>
                  </a:cubicBezTo>
                  <a:cubicBezTo>
                    <a:pt x="475" y="472"/>
                    <a:pt x="475" y="472"/>
                    <a:pt x="475" y="472"/>
                  </a:cubicBezTo>
                  <a:cubicBezTo>
                    <a:pt x="473" y="472"/>
                    <a:pt x="473" y="472"/>
                    <a:pt x="473" y="472"/>
                  </a:cubicBezTo>
                  <a:cubicBezTo>
                    <a:pt x="473" y="470"/>
                    <a:pt x="472" y="468"/>
                    <a:pt x="472" y="466"/>
                  </a:cubicBezTo>
                  <a:cubicBezTo>
                    <a:pt x="471" y="464"/>
                    <a:pt x="470" y="463"/>
                    <a:pt x="469" y="463"/>
                  </a:cubicBezTo>
                  <a:cubicBezTo>
                    <a:pt x="455" y="463"/>
                    <a:pt x="455" y="463"/>
                    <a:pt x="455" y="463"/>
                  </a:cubicBezTo>
                  <a:cubicBezTo>
                    <a:pt x="455" y="466"/>
                    <a:pt x="455" y="468"/>
                    <a:pt x="455" y="471"/>
                  </a:cubicBezTo>
                  <a:cubicBezTo>
                    <a:pt x="455" y="508"/>
                    <a:pt x="455" y="508"/>
                    <a:pt x="455" y="508"/>
                  </a:cubicBezTo>
                  <a:cubicBezTo>
                    <a:pt x="455" y="515"/>
                    <a:pt x="455" y="515"/>
                    <a:pt x="463" y="516"/>
                  </a:cubicBezTo>
                  <a:cubicBezTo>
                    <a:pt x="463" y="518"/>
                    <a:pt x="463" y="518"/>
                    <a:pt x="463" y="518"/>
                  </a:cubicBezTo>
                  <a:cubicBezTo>
                    <a:pt x="459" y="518"/>
                    <a:pt x="455" y="518"/>
                    <a:pt x="451" y="518"/>
                  </a:cubicBezTo>
                  <a:cubicBezTo>
                    <a:pt x="447" y="518"/>
                    <a:pt x="443" y="518"/>
                    <a:pt x="439" y="518"/>
                  </a:cubicBezTo>
                  <a:cubicBezTo>
                    <a:pt x="439" y="516"/>
                    <a:pt x="439" y="516"/>
                    <a:pt x="439" y="516"/>
                  </a:cubicBezTo>
                  <a:cubicBezTo>
                    <a:pt x="447" y="515"/>
                    <a:pt x="447" y="515"/>
                    <a:pt x="447" y="508"/>
                  </a:cubicBezTo>
                  <a:moveTo>
                    <a:pt x="414" y="508"/>
                  </a:moveTo>
                  <a:cubicBezTo>
                    <a:pt x="414" y="515"/>
                    <a:pt x="414" y="515"/>
                    <a:pt x="422" y="516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418" y="518"/>
                    <a:pt x="414" y="518"/>
                    <a:pt x="410" y="518"/>
                  </a:cubicBezTo>
                  <a:cubicBezTo>
                    <a:pt x="406" y="518"/>
                    <a:pt x="402" y="518"/>
                    <a:pt x="398" y="518"/>
                  </a:cubicBezTo>
                  <a:cubicBezTo>
                    <a:pt x="398" y="516"/>
                    <a:pt x="398" y="516"/>
                    <a:pt x="398" y="516"/>
                  </a:cubicBezTo>
                  <a:cubicBezTo>
                    <a:pt x="406" y="515"/>
                    <a:pt x="406" y="515"/>
                    <a:pt x="406" y="508"/>
                  </a:cubicBezTo>
                  <a:cubicBezTo>
                    <a:pt x="406" y="469"/>
                    <a:pt x="406" y="469"/>
                    <a:pt x="406" y="469"/>
                  </a:cubicBezTo>
                  <a:cubicBezTo>
                    <a:pt x="406" y="462"/>
                    <a:pt x="406" y="462"/>
                    <a:pt x="398" y="461"/>
                  </a:cubicBezTo>
                  <a:cubicBezTo>
                    <a:pt x="398" y="459"/>
                    <a:pt x="398" y="459"/>
                    <a:pt x="398" y="459"/>
                  </a:cubicBezTo>
                  <a:cubicBezTo>
                    <a:pt x="402" y="459"/>
                    <a:pt x="406" y="459"/>
                    <a:pt x="410" y="459"/>
                  </a:cubicBezTo>
                  <a:cubicBezTo>
                    <a:pt x="414" y="459"/>
                    <a:pt x="418" y="459"/>
                    <a:pt x="422" y="459"/>
                  </a:cubicBezTo>
                  <a:cubicBezTo>
                    <a:pt x="422" y="461"/>
                    <a:pt x="422" y="461"/>
                    <a:pt x="422" y="461"/>
                  </a:cubicBezTo>
                  <a:cubicBezTo>
                    <a:pt x="414" y="462"/>
                    <a:pt x="414" y="462"/>
                    <a:pt x="414" y="469"/>
                  </a:cubicBezTo>
                  <a:moveTo>
                    <a:pt x="385" y="473"/>
                  </a:moveTo>
                  <a:cubicBezTo>
                    <a:pt x="385" y="470"/>
                    <a:pt x="385" y="467"/>
                    <a:pt x="384" y="466"/>
                  </a:cubicBezTo>
                  <a:cubicBezTo>
                    <a:pt x="382" y="463"/>
                    <a:pt x="376" y="461"/>
                    <a:pt x="372" y="461"/>
                  </a:cubicBezTo>
                  <a:cubicBezTo>
                    <a:pt x="365" y="461"/>
                    <a:pt x="359" y="466"/>
                    <a:pt x="359" y="473"/>
                  </a:cubicBezTo>
                  <a:cubicBezTo>
                    <a:pt x="359" y="492"/>
                    <a:pt x="393" y="476"/>
                    <a:pt x="393" y="498"/>
                  </a:cubicBezTo>
                  <a:cubicBezTo>
                    <a:pt x="393" y="512"/>
                    <a:pt x="380" y="519"/>
                    <a:pt x="367" y="519"/>
                  </a:cubicBezTo>
                  <a:cubicBezTo>
                    <a:pt x="362" y="519"/>
                    <a:pt x="357" y="518"/>
                    <a:pt x="353" y="516"/>
                  </a:cubicBezTo>
                  <a:cubicBezTo>
                    <a:pt x="353" y="513"/>
                    <a:pt x="353" y="509"/>
                    <a:pt x="353" y="505"/>
                  </a:cubicBezTo>
                  <a:cubicBezTo>
                    <a:pt x="353" y="503"/>
                    <a:pt x="353" y="503"/>
                    <a:pt x="353" y="503"/>
                  </a:cubicBezTo>
                  <a:cubicBezTo>
                    <a:pt x="356" y="503"/>
                    <a:pt x="356" y="503"/>
                    <a:pt x="356" y="503"/>
                  </a:cubicBezTo>
                  <a:cubicBezTo>
                    <a:pt x="356" y="507"/>
                    <a:pt x="356" y="507"/>
                    <a:pt x="356" y="507"/>
                  </a:cubicBezTo>
                  <a:cubicBezTo>
                    <a:pt x="356" y="509"/>
                    <a:pt x="356" y="511"/>
                    <a:pt x="357" y="512"/>
                  </a:cubicBezTo>
                  <a:cubicBezTo>
                    <a:pt x="361" y="514"/>
                    <a:pt x="366" y="515"/>
                    <a:pt x="371" y="515"/>
                  </a:cubicBezTo>
                  <a:cubicBezTo>
                    <a:pt x="378" y="515"/>
                    <a:pt x="386" y="511"/>
                    <a:pt x="386" y="502"/>
                  </a:cubicBezTo>
                  <a:cubicBezTo>
                    <a:pt x="386" y="482"/>
                    <a:pt x="352" y="501"/>
                    <a:pt x="352" y="476"/>
                  </a:cubicBezTo>
                  <a:cubicBezTo>
                    <a:pt x="352" y="465"/>
                    <a:pt x="362" y="457"/>
                    <a:pt x="373" y="457"/>
                  </a:cubicBezTo>
                  <a:cubicBezTo>
                    <a:pt x="379" y="457"/>
                    <a:pt x="384" y="459"/>
                    <a:pt x="389" y="461"/>
                  </a:cubicBezTo>
                  <a:cubicBezTo>
                    <a:pt x="389" y="463"/>
                    <a:pt x="389" y="464"/>
                    <a:pt x="389" y="465"/>
                  </a:cubicBezTo>
                  <a:cubicBezTo>
                    <a:pt x="389" y="468"/>
                    <a:pt x="388" y="470"/>
                    <a:pt x="388" y="473"/>
                  </a:cubicBezTo>
                  <a:moveTo>
                    <a:pt x="304" y="469"/>
                  </a:moveTo>
                  <a:cubicBezTo>
                    <a:pt x="304" y="462"/>
                    <a:pt x="304" y="462"/>
                    <a:pt x="296" y="461"/>
                  </a:cubicBezTo>
                  <a:cubicBezTo>
                    <a:pt x="296" y="459"/>
                    <a:pt x="296" y="459"/>
                    <a:pt x="296" y="459"/>
                  </a:cubicBezTo>
                  <a:cubicBezTo>
                    <a:pt x="300" y="459"/>
                    <a:pt x="305" y="459"/>
                    <a:pt x="310" y="459"/>
                  </a:cubicBezTo>
                  <a:cubicBezTo>
                    <a:pt x="315" y="459"/>
                    <a:pt x="320" y="459"/>
                    <a:pt x="325" y="459"/>
                  </a:cubicBezTo>
                  <a:cubicBezTo>
                    <a:pt x="337" y="458"/>
                    <a:pt x="342" y="464"/>
                    <a:pt x="342" y="472"/>
                  </a:cubicBezTo>
                  <a:cubicBezTo>
                    <a:pt x="342" y="481"/>
                    <a:pt x="334" y="486"/>
                    <a:pt x="326" y="488"/>
                  </a:cubicBezTo>
                  <a:cubicBezTo>
                    <a:pt x="345" y="513"/>
                    <a:pt x="345" y="513"/>
                    <a:pt x="345" y="513"/>
                  </a:cubicBezTo>
                  <a:cubicBezTo>
                    <a:pt x="346" y="515"/>
                    <a:pt x="348" y="515"/>
                    <a:pt x="350" y="516"/>
                  </a:cubicBezTo>
                  <a:cubicBezTo>
                    <a:pt x="350" y="518"/>
                    <a:pt x="350" y="518"/>
                    <a:pt x="350" y="518"/>
                  </a:cubicBezTo>
                  <a:cubicBezTo>
                    <a:pt x="348" y="518"/>
                    <a:pt x="346" y="518"/>
                    <a:pt x="344" y="518"/>
                  </a:cubicBezTo>
                  <a:cubicBezTo>
                    <a:pt x="342" y="518"/>
                    <a:pt x="340" y="518"/>
                    <a:pt x="338" y="518"/>
                  </a:cubicBezTo>
                  <a:cubicBezTo>
                    <a:pt x="337" y="516"/>
                    <a:pt x="336" y="515"/>
                    <a:pt x="335" y="513"/>
                  </a:cubicBezTo>
                  <a:cubicBezTo>
                    <a:pt x="315" y="486"/>
                    <a:pt x="315" y="486"/>
                    <a:pt x="315" y="486"/>
                  </a:cubicBezTo>
                  <a:cubicBezTo>
                    <a:pt x="318" y="486"/>
                    <a:pt x="320" y="486"/>
                    <a:pt x="323" y="486"/>
                  </a:cubicBezTo>
                  <a:cubicBezTo>
                    <a:pt x="329" y="485"/>
                    <a:pt x="334" y="480"/>
                    <a:pt x="334" y="474"/>
                  </a:cubicBezTo>
                  <a:cubicBezTo>
                    <a:pt x="334" y="465"/>
                    <a:pt x="327" y="462"/>
                    <a:pt x="321" y="462"/>
                  </a:cubicBezTo>
                  <a:cubicBezTo>
                    <a:pt x="318" y="462"/>
                    <a:pt x="315" y="462"/>
                    <a:pt x="312" y="463"/>
                  </a:cubicBezTo>
                  <a:cubicBezTo>
                    <a:pt x="312" y="464"/>
                    <a:pt x="312" y="466"/>
                    <a:pt x="312" y="469"/>
                  </a:cubicBezTo>
                  <a:cubicBezTo>
                    <a:pt x="312" y="508"/>
                    <a:pt x="312" y="508"/>
                    <a:pt x="312" y="508"/>
                  </a:cubicBezTo>
                  <a:cubicBezTo>
                    <a:pt x="312" y="515"/>
                    <a:pt x="312" y="515"/>
                    <a:pt x="320" y="516"/>
                  </a:cubicBezTo>
                  <a:cubicBezTo>
                    <a:pt x="320" y="518"/>
                    <a:pt x="320" y="518"/>
                    <a:pt x="320" y="518"/>
                  </a:cubicBezTo>
                  <a:cubicBezTo>
                    <a:pt x="316" y="518"/>
                    <a:pt x="312" y="518"/>
                    <a:pt x="308" y="518"/>
                  </a:cubicBezTo>
                  <a:cubicBezTo>
                    <a:pt x="303" y="518"/>
                    <a:pt x="299" y="518"/>
                    <a:pt x="296" y="518"/>
                  </a:cubicBezTo>
                  <a:cubicBezTo>
                    <a:pt x="296" y="516"/>
                    <a:pt x="296" y="516"/>
                    <a:pt x="296" y="516"/>
                  </a:cubicBezTo>
                  <a:cubicBezTo>
                    <a:pt x="304" y="515"/>
                    <a:pt x="304" y="515"/>
                    <a:pt x="304" y="508"/>
                  </a:cubicBezTo>
                  <a:moveTo>
                    <a:pt x="221" y="503"/>
                  </a:moveTo>
                  <a:cubicBezTo>
                    <a:pt x="215" y="518"/>
                    <a:pt x="215" y="518"/>
                    <a:pt x="215" y="518"/>
                  </a:cubicBezTo>
                  <a:cubicBezTo>
                    <a:pt x="210" y="518"/>
                    <a:pt x="210" y="518"/>
                    <a:pt x="210" y="518"/>
                  </a:cubicBezTo>
                  <a:cubicBezTo>
                    <a:pt x="208" y="513"/>
                    <a:pt x="208" y="513"/>
                    <a:pt x="208" y="513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188" y="467"/>
                    <a:pt x="188" y="467"/>
                    <a:pt x="188" y="467"/>
                  </a:cubicBezTo>
                  <a:cubicBezTo>
                    <a:pt x="186" y="462"/>
                    <a:pt x="187" y="462"/>
                    <a:pt x="180" y="461"/>
                  </a:cubicBezTo>
                  <a:cubicBezTo>
                    <a:pt x="180" y="459"/>
                    <a:pt x="180" y="459"/>
                    <a:pt x="180" y="459"/>
                  </a:cubicBezTo>
                  <a:cubicBezTo>
                    <a:pt x="184" y="459"/>
                    <a:pt x="188" y="459"/>
                    <a:pt x="192" y="459"/>
                  </a:cubicBezTo>
                  <a:cubicBezTo>
                    <a:pt x="196" y="459"/>
                    <a:pt x="200" y="459"/>
                    <a:pt x="205" y="459"/>
                  </a:cubicBezTo>
                  <a:cubicBezTo>
                    <a:pt x="205" y="461"/>
                    <a:pt x="205" y="461"/>
                    <a:pt x="205" y="461"/>
                  </a:cubicBezTo>
                  <a:cubicBezTo>
                    <a:pt x="196" y="461"/>
                    <a:pt x="196" y="463"/>
                    <a:pt x="197" y="464"/>
                  </a:cubicBezTo>
                  <a:cubicBezTo>
                    <a:pt x="200" y="474"/>
                    <a:pt x="200" y="474"/>
                    <a:pt x="200" y="474"/>
                  </a:cubicBezTo>
                  <a:cubicBezTo>
                    <a:pt x="215" y="507"/>
                    <a:pt x="215" y="507"/>
                    <a:pt x="215" y="507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3" y="465"/>
                    <a:pt x="236" y="461"/>
                    <a:pt x="225" y="461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8" y="459"/>
                    <a:pt x="231" y="459"/>
                    <a:pt x="235" y="459"/>
                  </a:cubicBezTo>
                  <a:cubicBezTo>
                    <a:pt x="238" y="459"/>
                    <a:pt x="241" y="459"/>
                    <a:pt x="245" y="459"/>
                  </a:cubicBezTo>
                  <a:cubicBezTo>
                    <a:pt x="250" y="459"/>
                    <a:pt x="254" y="459"/>
                    <a:pt x="259" y="459"/>
                  </a:cubicBezTo>
                  <a:cubicBezTo>
                    <a:pt x="264" y="459"/>
                    <a:pt x="270" y="459"/>
                    <a:pt x="275" y="459"/>
                  </a:cubicBezTo>
                  <a:cubicBezTo>
                    <a:pt x="280" y="459"/>
                    <a:pt x="286" y="459"/>
                    <a:pt x="289" y="459"/>
                  </a:cubicBezTo>
                  <a:cubicBezTo>
                    <a:pt x="288" y="462"/>
                    <a:pt x="288" y="465"/>
                    <a:pt x="288" y="467"/>
                  </a:cubicBezTo>
                  <a:cubicBezTo>
                    <a:pt x="288" y="469"/>
                    <a:pt x="287" y="471"/>
                    <a:pt x="287" y="472"/>
                  </a:cubicBezTo>
                  <a:cubicBezTo>
                    <a:pt x="285" y="472"/>
                    <a:pt x="285" y="472"/>
                    <a:pt x="285" y="472"/>
                  </a:cubicBezTo>
                  <a:cubicBezTo>
                    <a:pt x="285" y="469"/>
                    <a:pt x="284" y="467"/>
                    <a:pt x="283" y="464"/>
                  </a:cubicBezTo>
                  <a:cubicBezTo>
                    <a:pt x="279" y="463"/>
                    <a:pt x="275" y="463"/>
                    <a:pt x="271" y="463"/>
                  </a:cubicBezTo>
                  <a:cubicBezTo>
                    <a:pt x="267" y="463"/>
                    <a:pt x="263" y="463"/>
                    <a:pt x="260" y="463"/>
                  </a:cubicBezTo>
                  <a:cubicBezTo>
                    <a:pt x="260" y="465"/>
                    <a:pt x="260" y="467"/>
                    <a:pt x="260" y="470"/>
                  </a:cubicBezTo>
                  <a:cubicBezTo>
                    <a:pt x="260" y="486"/>
                    <a:pt x="260" y="486"/>
                    <a:pt x="260" y="486"/>
                  </a:cubicBezTo>
                  <a:cubicBezTo>
                    <a:pt x="278" y="486"/>
                    <a:pt x="280" y="487"/>
                    <a:pt x="280" y="479"/>
                  </a:cubicBezTo>
                  <a:cubicBezTo>
                    <a:pt x="282" y="479"/>
                    <a:pt x="282" y="479"/>
                    <a:pt x="282" y="479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0" y="498"/>
                    <a:pt x="280" y="498"/>
                    <a:pt x="280" y="498"/>
                  </a:cubicBezTo>
                  <a:cubicBezTo>
                    <a:pt x="280" y="489"/>
                    <a:pt x="279" y="489"/>
                    <a:pt x="260" y="490"/>
                  </a:cubicBezTo>
                  <a:cubicBezTo>
                    <a:pt x="260" y="506"/>
                    <a:pt x="260" y="506"/>
                    <a:pt x="260" y="506"/>
                  </a:cubicBezTo>
                  <a:cubicBezTo>
                    <a:pt x="260" y="509"/>
                    <a:pt x="260" y="512"/>
                    <a:pt x="260" y="514"/>
                  </a:cubicBezTo>
                  <a:cubicBezTo>
                    <a:pt x="263" y="514"/>
                    <a:pt x="268" y="514"/>
                    <a:pt x="272" y="514"/>
                  </a:cubicBezTo>
                  <a:cubicBezTo>
                    <a:pt x="276" y="514"/>
                    <a:pt x="281" y="514"/>
                    <a:pt x="285" y="513"/>
                  </a:cubicBezTo>
                  <a:cubicBezTo>
                    <a:pt x="286" y="511"/>
                    <a:pt x="286" y="510"/>
                    <a:pt x="286" y="508"/>
                  </a:cubicBezTo>
                  <a:cubicBezTo>
                    <a:pt x="287" y="504"/>
                    <a:pt x="287" y="504"/>
                    <a:pt x="287" y="504"/>
                  </a:cubicBezTo>
                  <a:cubicBezTo>
                    <a:pt x="290" y="504"/>
                    <a:pt x="290" y="504"/>
                    <a:pt x="290" y="504"/>
                  </a:cubicBezTo>
                  <a:cubicBezTo>
                    <a:pt x="290" y="505"/>
                    <a:pt x="289" y="508"/>
                    <a:pt x="289" y="511"/>
                  </a:cubicBezTo>
                  <a:cubicBezTo>
                    <a:pt x="289" y="518"/>
                    <a:pt x="289" y="518"/>
                    <a:pt x="289" y="518"/>
                  </a:cubicBezTo>
                  <a:cubicBezTo>
                    <a:pt x="286" y="518"/>
                    <a:pt x="280" y="518"/>
                    <a:pt x="275" y="518"/>
                  </a:cubicBezTo>
                  <a:cubicBezTo>
                    <a:pt x="270" y="518"/>
                    <a:pt x="265" y="518"/>
                    <a:pt x="260" y="518"/>
                  </a:cubicBezTo>
                  <a:cubicBezTo>
                    <a:pt x="255" y="518"/>
                    <a:pt x="250" y="518"/>
                    <a:pt x="244" y="518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9" y="515"/>
                    <a:pt x="252" y="514"/>
                    <a:pt x="252" y="508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2" y="462"/>
                    <a:pt x="252" y="462"/>
                    <a:pt x="244" y="461"/>
                  </a:cubicBezTo>
                  <a:cubicBezTo>
                    <a:pt x="239" y="461"/>
                    <a:pt x="239" y="464"/>
                    <a:pt x="237" y="468"/>
                  </a:cubicBezTo>
                  <a:moveTo>
                    <a:pt x="170" y="508"/>
                  </a:moveTo>
                  <a:cubicBezTo>
                    <a:pt x="170" y="515"/>
                    <a:pt x="170" y="515"/>
                    <a:pt x="178" y="516"/>
                  </a:cubicBezTo>
                  <a:cubicBezTo>
                    <a:pt x="178" y="518"/>
                    <a:pt x="178" y="518"/>
                    <a:pt x="178" y="518"/>
                  </a:cubicBezTo>
                  <a:cubicBezTo>
                    <a:pt x="174" y="518"/>
                    <a:pt x="170" y="518"/>
                    <a:pt x="166" y="518"/>
                  </a:cubicBezTo>
                  <a:cubicBezTo>
                    <a:pt x="161" y="518"/>
                    <a:pt x="157" y="518"/>
                    <a:pt x="154" y="518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62" y="515"/>
                    <a:pt x="162" y="515"/>
                    <a:pt x="162" y="508"/>
                  </a:cubicBezTo>
                  <a:cubicBezTo>
                    <a:pt x="162" y="469"/>
                    <a:pt x="162" y="469"/>
                    <a:pt x="162" y="469"/>
                  </a:cubicBezTo>
                  <a:cubicBezTo>
                    <a:pt x="162" y="463"/>
                    <a:pt x="162" y="462"/>
                    <a:pt x="154" y="461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57" y="459"/>
                    <a:pt x="161" y="459"/>
                    <a:pt x="166" y="459"/>
                  </a:cubicBezTo>
                  <a:cubicBezTo>
                    <a:pt x="170" y="459"/>
                    <a:pt x="174" y="459"/>
                    <a:pt x="178" y="459"/>
                  </a:cubicBezTo>
                  <a:cubicBezTo>
                    <a:pt x="178" y="461"/>
                    <a:pt x="178" y="461"/>
                    <a:pt x="178" y="461"/>
                  </a:cubicBezTo>
                  <a:cubicBezTo>
                    <a:pt x="170" y="462"/>
                    <a:pt x="170" y="463"/>
                    <a:pt x="170" y="469"/>
                  </a:cubicBezTo>
                  <a:moveTo>
                    <a:pt x="138" y="509"/>
                  </a:moveTo>
                  <a:cubicBezTo>
                    <a:pt x="138" y="467"/>
                    <a:pt x="138" y="467"/>
                    <a:pt x="138" y="467"/>
                  </a:cubicBezTo>
                  <a:cubicBezTo>
                    <a:pt x="138" y="462"/>
                    <a:pt x="136" y="461"/>
                    <a:pt x="130" y="461"/>
                  </a:cubicBezTo>
                  <a:cubicBezTo>
                    <a:pt x="130" y="459"/>
                    <a:pt x="130" y="459"/>
                    <a:pt x="130" y="459"/>
                  </a:cubicBezTo>
                  <a:cubicBezTo>
                    <a:pt x="133" y="459"/>
                    <a:pt x="137" y="459"/>
                    <a:pt x="140" y="459"/>
                  </a:cubicBezTo>
                  <a:cubicBezTo>
                    <a:pt x="143" y="459"/>
                    <a:pt x="147" y="459"/>
                    <a:pt x="150" y="459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3" y="461"/>
                    <a:pt x="142" y="462"/>
                    <a:pt x="142" y="467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9"/>
                    <a:pt x="142" y="519"/>
                    <a:pt x="142" y="519"/>
                  </a:cubicBezTo>
                  <a:cubicBezTo>
                    <a:pt x="135" y="518"/>
                    <a:pt x="135" y="518"/>
                    <a:pt x="135" y="518"/>
                  </a:cubicBezTo>
                  <a:cubicBezTo>
                    <a:pt x="93" y="468"/>
                    <a:pt x="93" y="468"/>
                    <a:pt x="93" y="468"/>
                  </a:cubicBezTo>
                  <a:cubicBezTo>
                    <a:pt x="93" y="510"/>
                    <a:pt x="93" y="510"/>
                    <a:pt x="93" y="510"/>
                  </a:cubicBezTo>
                  <a:cubicBezTo>
                    <a:pt x="93" y="515"/>
                    <a:pt x="95" y="515"/>
                    <a:pt x="102" y="516"/>
                  </a:cubicBezTo>
                  <a:cubicBezTo>
                    <a:pt x="102" y="518"/>
                    <a:pt x="102" y="518"/>
                    <a:pt x="102" y="518"/>
                  </a:cubicBezTo>
                  <a:cubicBezTo>
                    <a:pt x="99" y="518"/>
                    <a:pt x="95" y="518"/>
                    <a:pt x="92" y="518"/>
                  </a:cubicBezTo>
                  <a:cubicBezTo>
                    <a:pt x="88" y="518"/>
                    <a:pt x="85" y="518"/>
                    <a:pt x="81" y="518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88" y="515"/>
                    <a:pt x="90" y="515"/>
                    <a:pt x="90" y="510"/>
                  </a:cubicBezTo>
                  <a:cubicBezTo>
                    <a:pt x="90" y="467"/>
                    <a:pt x="90" y="467"/>
                    <a:pt x="90" y="467"/>
                  </a:cubicBezTo>
                  <a:cubicBezTo>
                    <a:pt x="90" y="462"/>
                    <a:pt x="88" y="461"/>
                    <a:pt x="82" y="461"/>
                  </a:cubicBezTo>
                  <a:cubicBezTo>
                    <a:pt x="82" y="459"/>
                    <a:pt x="82" y="459"/>
                    <a:pt x="82" y="459"/>
                  </a:cubicBezTo>
                  <a:cubicBezTo>
                    <a:pt x="85" y="459"/>
                    <a:pt x="87" y="459"/>
                    <a:pt x="90" y="459"/>
                  </a:cubicBezTo>
                  <a:cubicBezTo>
                    <a:pt x="92" y="459"/>
                    <a:pt x="95" y="459"/>
                    <a:pt x="97" y="459"/>
                  </a:cubicBezTo>
                  <a:moveTo>
                    <a:pt x="28" y="498"/>
                  </a:moveTo>
                  <a:cubicBezTo>
                    <a:pt x="28" y="511"/>
                    <a:pt x="35" y="514"/>
                    <a:pt x="47" y="514"/>
                  </a:cubicBezTo>
                  <a:cubicBezTo>
                    <a:pt x="52" y="514"/>
                    <a:pt x="59" y="513"/>
                    <a:pt x="62" y="508"/>
                  </a:cubicBezTo>
                  <a:cubicBezTo>
                    <a:pt x="65" y="504"/>
                    <a:pt x="66" y="499"/>
                    <a:pt x="66" y="494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6" y="462"/>
                    <a:pt x="64" y="461"/>
                    <a:pt x="57" y="461"/>
                  </a:cubicBezTo>
                  <a:cubicBezTo>
                    <a:pt x="57" y="459"/>
                    <a:pt x="57" y="459"/>
                    <a:pt x="57" y="459"/>
                  </a:cubicBezTo>
                  <a:cubicBezTo>
                    <a:pt x="61" y="459"/>
                    <a:pt x="65" y="459"/>
                    <a:pt x="68" y="459"/>
                  </a:cubicBezTo>
                  <a:cubicBezTo>
                    <a:pt x="72" y="459"/>
                    <a:pt x="76" y="459"/>
                    <a:pt x="79" y="459"/>
                  </a:cubicBezTo>
                  <a:cubicBezTo>
                    <a:pt x="78" y="461"/>
                    <a:pt x="78" y="461"/>
                    <a:pt x="78" y="461"/>
                  </a:cubicBezTo>
                  <a:cubicBezTo>
                    <a:pt x="72" y="461"/>
                    <a:pt x="70" y="462"/>
                    <a:pt x="70" y="467"/>
                  </a:cubicBezTo>
                  <a:cubicBezTo>
                    <a:pt x="70" y="498"/>
                    <a:pt x="70" y="498"/>
                    <a:pt x="70" y="498"/>
                  </a:cubicBezTo>
                  <a:cubicBezTo>
                    <a:pt x="70" y="503"/>
                    <a:pt x="69" y="507"/>
                    <a:pt x="66" y="511"/>
                  </a:cubicBezTo>
                  <a:cubicBezTo>
                    <a:pt x="64" y="513"/>
                    <a:pt x="60" y="517"/>
                    <a:pt x="57" y="518"/>
                  </a:cubicBezTo>
                  <a:cubicBezTo>
                    <a:pt x="53" y="519"/>
                    <a:pt x="48" y="519"/>
                    <a:pt x="44" y="519"/>
                  </a:cubicBezTo>
                  <a:cubicBezTo>
                    <a:pt x="36" y="519"/>
                    <a:pt x="26" y="518"/>
                    <a:pt x="22" y="511"/>
                  </a:cubicBezTo>
                  <a:cubicBezTo>
                    <a:pt x="20" y="507"/>
                    <a:pt x="20" y="504"/>
                    <a:pt x="20" y="499"/>
                  </a:cubicBezTo>
                  <a:cubicBezTo>
                    <a:pt x="20" y="469"/>
                    <a:pt x="20" y="469"/>
                    <a:pt x="20" y="469"/>
                  </a:cubicBezTo>
                  <a:cubicBezTo>
                    <a:pt x="20" y="462"/>
                    <a:pt x="20" y="462"/>
                    <a:pt x="11" y="461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5" y="459"/>
                    <a:pt x="19" y="459"/>
                    <a:pt x="24" y="459"/>
                  </a:cubicBezTo>
                  <a:cubicBezTo>
                    <a:pt x="28" y="459"/>
                    <a:pt x="33" y="459"/>
                    <a:pt x="37" y="459"/>
                  </a:cubicBezTo>
                  <a:cubicBezTo>
                    <a:pt x="37" y="461"/>
                    <a:pt x="37" y="461"/>
                    <a:pt x="37" y="461"/>
                  </a:cubicBezTo>
                  <a:cubicBezTo>
                    <a:pt x="28" y="462"/>
                    <a:pt x="28" y="462"/>
                    <a:pt x="28" y="469"/>
                  </a:cubicBezTo>
                  <a:moveTo>
                    <a:pt x="354" y="158"/>
                  </a:moveTo>
                  <a:cubicBezTo>
                    <a:pt x="354" y="222"/>
                    <a:pt x="354" y="222"/>
                    <a:pt x="354" y="222"/>
                  </a:cubicBezTo>
                  <a:cubicBezTo>
                    <a:pt x="354" y="235"/>
                    <a:pt x="360" y="236"/>
                    <a:pt x="365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0" y="242"/>
                    <a:pt x="370" y="242"/>
                    <a:pt x="370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38"/>
                    <a:pt x="321" y="238"/>
                    <a:pt x="321" y="238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32" y="236"/>
                    <a:pt x="336" y="238"/>
                    <a:pt x="336" y="222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83"/>
                    <a:pt x="329" y="83"/>
                    <a:pt x="326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0" y="83"/>
                    <a:pt x="355" y="83"/>
                    <a:pt x="355" y="96"/>
                  </a:cubicBezTo>
                  <a:cubicBezTo>
                    <a:pt x="355" y="148"/>
                    <a:pt x="355" y="148"/>
                    <a:pt x="355" y="148"/>
                  </a:cubicBezTo>
                  <a:moveTo>
                    <a:pt x="165" y="238"/>
                  </a:moveTo>
                  <a:cubicBezTo>
                    <a:pt x="172" y="238"/>
                    <a:pt x="172" y="238"/>
                    <a:pt x="172" y="238"/>
                  </a:cubicBezTo>
                  <a:cubicBezTo>
                    <a:pt x="175" y="238"/>
                    <a:pt x="180" y="238"/>
                    <a:pt x="180" y="222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0" y="83"/>
                    <a:pt x="173" y="83"/>
                    <a:pt x="170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4" y="83"/>
                    <a:pt x="214" y="83"/>
                    <a:pt x="214" y="83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4" y="83"/>
                    <a:pt x="199" y="83"/>
                    <a:pt x="199" y="96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83"/>
                    <a:pt x="270" y="83"/>
                    <a:pt x="267" y="83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83"/>
                    <a:pt x="312" y="83"/>
                    <a:pt x="312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2" y="83"/>
                    <a:pt x="295" y="84"/>
                    <a:pt x="295" y="96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5" y="233"/>
                    <a:pt x="301" y="236"/>
                    <a:pt x="305" y="238"/>
                  </a:cubicBezTo>
                  <a:cubicBezTo>
                    <a:pt x="312" y="238"/>
                    <a:pt x="312" y="238"/>
                    <a:pt x="312" y="238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1" y="238"/>
                    <a:pt x="261" y="238"/>
                    <a:pt x="261" y="238"/>
                  </a:cubicBezTo>
                  <a:cubicBezTo>
                    <a:pt x="261" y="238"/>
                    <a:pt x="264" y="238"/>
                    <a:pt x="267" y="238"/>
                  </a:cubicBezTo>
                  <a:cubicBezTo>
                    <a:pt x="271" y="237"/>
                    <a:pt x="277" y="230"/>
                    <a:pt x="277" y="222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99" y="235"/>
                    <a:pt x="206" y="238"/>
                    <a:pt x="209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6" y="242"/>
                    <a:pt x="216" y="242"/>
                    <a:pt x="216" y="242"/>
                  </a:cubicBezTo>
                  <a:cubicBezTo>
                    <a:pt x="165" y="242"/>
                    <a:pt x="165" y="242"/>
                    <a:pt x="165" y="242"/>
                  </a:cubicBezTo>
                  <a:moveTo>
                    <a:pt x="522" y="397"/>
                  </a:moveTo>
                  <a:cubicBezTo>
                    <a:pt x="519" y="404"/>
                    <a:pt x="518" y="419"/>
                    <a:pt x="509" y="419"/>
                  </a:cubicBezTo>
                  <a:cubicBezTo>
                    <a:pt x="460" y="419"/>
                    <a:pt x="460" y="419"/>
                    <a:pt x="460" y="419"/>
                  </a:cubicBezTo>
                  <a:cubicBezTo>
                    <a:pt x="455" y="419"/>
                    <a:pt x="456" y="416"/>
                    <a:pt x="456" y="408"/>
                  </a:cubicBezTo>
                  <a:cubicBezTo>
                    <a:pt x="456" y="347"/>
                    <a:pt x="456" y="347"/>
                    <a:pt x="456" y="347"/>
                  </a:cubicBezTo>
                  <a:cubicBezTo>
                    <a:pt x="503" y="346"/>
                    <a:pt x="503" y="346"/>
                    <a:pt x="503" y="346"/>
                  </a:cubicBezTo>
                  <a:cubicBezTo>
                    <a:pt x="513" y="346"/>
                    <a:pt x="512" y="357"/>
                    <a:pt x="512" y="361"/>
                  </a:cubicBezTo>
                  <a:cubicBezTo>
                    <a:pt x="512" y="363"/>
                    <a:pt x="517" y="363"/>
                    <a:pt x="517" y="361"/>
                  </a:cubicBezTo>
                  <a:cubicBezTo>
                    <a:pt x="517" y="322"/>
                    <a:pt x="517" y="322"/>
                    <a:pt x="517" y="322"/>
                  </a:cubicBezTo>
                  <a:cubicBezTo>
                    <a:pt x="517" y="319"/>
                    <a:pt x="513" y="318"/>
                    <a:pt x="513" y="321"/>
                  </a:cubicBezTo>
                  <a:cubicBezTo>
                    <a:pt x="512" y="326"/>
                    <a:pt x="512" y="336"/>
                    <a:pt x="504" y="337"/>
                  </a:cubicBezTo>
                  <a:cubicBezTo>
                    <a:pt x="456" y="337"/>
                    <a:pt x="456" y="337"/>
                    <a:pt x="456" y="337"/>
                  </a:cubicBezTo>
                  <a:cubicBezTo>
                    <a:pt x="456" y="273"/>
                    <a:pt x="456" y="273"/>
                    <a:pt x="456" y="273"/>
                  </a:cubicBezTo>
                  <a:cubicBezTo>
                    <a:pt x="501" y="273"/>
                    <a:pt x="501" y="273"/>
                    <a:pt x="501" y="273"/>
                  </a:cubicBezTo>
                  <a:cubicBezTo>
                    <a:pt x="504" y="273"/>
                    <a:pt x="516" y="273"/>
                    <a:pt x="516" y="294"/>
                  </a:cubicBezTo>
                  <a:cubicBezTo>
                    <a:pt x="522" y="294"/>
                    <a:pt x="522" y="294"/>
                    <a:pt x="522" y="294"/>
                  </a:cubicBezTo>
                  <a:cubicBezTo>
                    <a:pt x="521" y="288"/>
                    <a:pt x="522" y="269"/>
                    <a:pt x="522" y="269"/>
                  </a:cubicBezTo>
                  <a:cubicBezTo>
                    <a:pt x="522" y="267"/>
                    <a:pt x="519" y="264"/>
                    <a:pt x="515" y="264"/>
                  </a:cubicBezTo>
                  <a:cubicBezTo>
                    <a:pt x="506" y="265"/>
                    <a:pt x="469" y="265"/>
                    <a:pt x="417" y="264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0" y="264"/>
                    <a:pt x="299" y="265"/>
                    <a:pt x="299" y="267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04" y="289"/>
                    <a:pt x="304" y="289"/>
                    <a:pt x="304" y="289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1"/>
                    <a:pt x="307" y="273"/>
                    <a:pt x="314" y="273"/>
                  </a:cubicBezTo>
                  <a:cubicBezTo>
                    <a:pt x="358" y="273"/>
                    <a:pt x="358" y="273"/>
                    <a:pt x="358" y="273"/>
                  </a:cubicBezTo>
                  <a:cubicBezTo>
                    <a:pt x="358" y="343"/>
                    <a:pt x="358" y="343"/>
                    <a:pt x="358" y="343"/>
                  </a:cubicBezTo>
                  <a:cubicBezTo>
                    <a:pt x="358" y="413"/>
                    <a:pt x="358" y="413"/>
                    <a:pt x="358" y="413"/>
                  </a:cubicBezTo>
                  <a:cubicBezTo>
                    <a:pt x="357" y="416"/>
                    <a:pt x="354" y="424"/>
                    <a:pt x="347" y="424"/>
                  </a:cubicBezTo>
                  <a:cubicBezTo>
                    <a:pt x="340" y="424"/>
                    <a:pt x="339" y="424"/>
                    <a:pt x="336" y="423"/>
                  </a:cubicBezTo>
                  <a:cubicBezTo>
                    <a:pt x="332" y="421"/>
                    <a:pt x="324" y="413"/>
                    <a:pt x="322" y="406"/>
                  </a:cubicBezTo>
                  <a:cubicBezTo>
                    <a:pt x="295" y="343"/>
                    <a:pt x="295" y="343"/>
                    <a:pt x="295" y="343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0" y="257"/>
                    <a:pt x="258" y="256"/>
                    <a:pt x="257" y="258"/>
                  </a:cubicBezTo>
                  <a:cubicBezTo>
                    <a:pt x="214" y="343"/>
                    <a:pt x="214" y="343"/>
                    <a:pt x="214" y="343"/>
                  </a:cubicBezTo>
                  <a:cubicBezTo>
                    <a:pt x="179" y="413"/>
                    <a:pt x="179" y="413"/>
                    <a:pt x="179" y="413"/>
                  </a:cubicBezTo>
                  <a:cubicBezTo>
                    <a:pt x="177" y="416"/>
                    <a:pt x="172" y="422"/>
                    <a:pt x="167" y="422"/>
                  </a:cubicBezTo>
                  <a:cubicBezTo>
                    <a:pt x="163" y="422"/>
                    <a:pt x="159" y="418"/>
                    <a:pt x="159" y="411"/>
                  </a:cubicBezTo>
                  <a:cubicBezTo>
                    <a:pt x="158" y="403"/>
                    <a:pt x="158" y="398"/>
                    <a:pt x="158" y="398"/>
                  </a:cubicBezTo>
                  <a:cubicBezTo>
                    <a:pt x="158" y="343"/>
                    <a:pt x="158" y="343"/>
                    <a:pt x="158" y="343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8" y="275"/>
                    <a:pt x="158" y="273"/>
                    <a:pt x="161" y="273"/>
                  </a:cubicBezTo>
                  <a:cubicBezTo>
                    <a:pt x="203" y="273"/>
                    <a:pt x="203" y="273"/>
                    <a:pt x="203" y="273"/>
                  </a:cubicBezTo>
                  <a:cubicBezTo>
                    <a:pt x="207" y="274"/>
                    <a:pt x="215" y="276"/>
                    <a:pt x="215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67"/>
                    <a:pt x="219" y="267"/>
                    <a:pt x="219" y="267"/>
                  </a:cubicBezTo>
                  <a:cubicBezTo>
                    <a:pt x="219" y="265"/>
                    <a:pt x="218" y="265"/>
                    <a:pt x="21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67" y="265"/>
                    <a:pt x="53" y="264"/>
                    <a:pt x="40" y="271"/>
                  </a:cubicBezTo>
                  <a:cubicBezTo>
                    <a:pt x="4" y="293"/>
                    <a:pt x="13" y="328"/>
                    <a:pt x="24" y="340"/>
                  </a:cubicBezTo>
                  <a:cubicBezTo>
                    <a:pt x="25" y="341"/>
                    <a:pt x="26" y="342"/>
                    <a:pt x="27" y="343"/>
                  </a:cubicBezTo>
                  <a:cubicBezTo>
                    <a:pt x="36" y="349"/>
                    <a:pt x="51" y="353"/>
                    <a:pt x="59" y="355"/>
                  </a:cubicBezTo>
                  <a:cubicBezTo>
                    <a:pt x="68" y="357"/>
                    <a:pt x="83" y="359"/>
                    <a:pt x="93" y="369"/>
                  </a:cubicBezTo>
                  <a:cubicBezTo>
                    <a:pt x="105" y="381"/>
                    <a:pt x="100" y="404"/>
                    <a:pt x="89" y="415"/>
                  </a:cubicBezTo>
                  <a:cubicBezTo>
                    <a:pt x="72" y="431"/>
                    <a:pt x="44" y="433"/>
                    <a:pt x="28" y="415"/>
                  </a:cubicBezTo>
                  <a:cubicBezTo>
                    <a:pt x="24" y="410"/>
                    <a:pt x="24" y="409"/>
                    <a:pt x="23" y="407"/>
                  </a:cubicBezTo>
                  <a:cubicBezTo>
                    <a:pt x="23" y="406"/>
                    <a:pt x="21" y="398"/>
                    <a:pt x="21" y="392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41" y="438"/>
                    <a:pt x="73" y="440"/>
                    <a:pt x="93" y="424"/>
                  </a:cubicBezTo>
                  <a:cubicBezTo>
                    <a:pt x="109" y="410"/>
                    <a:pt x="117" y="400"/>
                    <a:pt x="117" y="377"/>
                  </a:cubicBezTo>
                  <a:cubicBezTo>
                    <a:pt x="117" y="377"/>
                    <a:pt x="116" y="351"/>
                    <a:pt x="86" y="343"/>
                  </a:cubicBezTo>
                  <a:cubicBezTo>
                    <a:pt x="60" y="336"/>
                    <a:pt x="42" y="333"/>
                    <a:pt x="35" y="323"/>
                  </a:cubicBezTo>
                  <a:cubicBezTo>
                    <a:pt x="31" y="317"/>
                    <a:pt x="24" y="291"/>
                    <a:pt x="43" y="279"/>
                  </a:cubicBezTo>
                  <a:cubicBezTo>
                    <a:pt x="50" y="276"/>
                    <a:pt x="55" y="273"/>
                    <a:pt x="69" y="273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9" y="273"/>
                    <a:pt x="139" y="275"/>
                    <a:pt x="139" y="277"/>
                  </a:cubicBezTo>
                  <a:cubicBezTo>
                    <a:pt x="139" y="343"/>
                    <a:pt x="139" y="343"/>
                    <a:pt x="139" y="343"/>
                  </a:cubicBezTo>
                  <a:cubicBezTo>
                    <a:pt x="139" y="398"/>
                    <a:pt x="139" y="398"/>
                    <a:pt x="139" y="398"/>
                  </a:cubicBezTo>
                  <a:cubicBezTo>
                    <a:pt x="139" y="401"/>
                    <a:pt x="138" y="409"/>
                    <a:pt x="138" y="411"/>
                  </a:cubicBezTo>
                  <a:cubicBezTo>
                    <a:pt x="138" y="414"/>
                    <a:pt x="139" y="421"/>
                    <a:pt x="133" y="422"/>
                  </a:cubicBezTo>
                  <a:cubicBezTo>
                    <a:pt x="127" y="423"/>
                    <a:pt x="121" y="423"/>
                    <a:pt x="121" y="423"/>
                  </a:cubicBezTo>
                  <a:cubicBezTo>
                    <a:pt x="121" y="427"/>
                    <a:pt x="121" y="427"/>
                    <a:pt x="121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06" y="423"/>
                    <a:pt x="206" y="423"/>
                    <a:pt x="206" y="423"/>
                  </a:cubicBezTo>
                  <a:cubicBezTo>
                    <a:pt x="202" y="423"/>
                    <a:pt x="189" y="419"/>
                    <a:pt x="196" y="404"/>
                  </a:cubicBezTo>
                  <a:cubicBezTo>
                    <a:pt x="196" y="404"/>
                    <a:pt x="217" y="361"/>
                    <a:pt x="218" y="358"/>
                  </a:cubicBezTo>
                  <a:cubicBezTo>
                    <a:pt x="220" y="356"/>
                    <a:pt x="220" y="355"/>
                    <a:pt x="223" y="355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78" y="355"/>
                    <a:pt x="278" y="355"/>
                    <a:pt x="278" y="355"/>
                  </a:cubicBezTo>
                  <a:cubicBezTo>
                    <a:pt x="280" y="355"/>
                    <a:pt x="281" y="356"/>
                    <a:pt x="282" y="358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5" y="414"/>
                    <a:pt x="303" y="423"/>
                    <a:pt x="298" y="423"/>
                  </a:cubicBezTo>
                  <a:cubicBezTo>
                    <a:pt x="290" y="423"/>
                    <a:pt x="290" y="423"/>
                    <a:pt x="290" y="423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3"/>
                    <a:pt x="396" y="423"/>
                    <a:pt x="396" y="423"/>
                  </a:cubicBezTo>
                  <a:cubicBezTo>
                    <a:pt x="391" y="423"/>
                    <a:pt x="391" y="423"/>
                    <a:pt x="391" y="423"/>
                  </a:cubicBezTo>
                  <a:cubicBezTo>
                    <a:pt x="388" y="423"/>
                    <a:pt x="376" y="421"/>
                    <a:pt x="376" y="408"/>
                  </a:cubicBezTo>
                  <a:cubicBezTo>
                    <a:pt x="376" y="343"/>
                    <a:pt x="376" y="343"/>
                    <a:pt x="376" y="343"/>
                  </a:cubicBezTo>
                  <a:cubicBezTo>
                    <a:pt x="376" y="273"/>
                    <a:pt x="376" y="273"/>
                    <a:pt x="376" y="273"/>
                  </a:cubicBezTo>
                  <a:cubicBezTo>
                    <a:pt x="420" y="273"/>
                    <a:pt x="420" y="273"/>
                    <a:pt x="420" y="273"/>
                  </a:cubicBezTo>
                  <a:cubicBezTo>
                    <a:pt x="439" y="273"/>
                    <a:pt x="438" y="280"/>
                    <a:pt x="439" y="290"/>
                  </a:cubicBezTo>
                  <a:cubicBezTo>
                    <a:pt x="439" y="406"/>
                    <a:pt x="439" y="406"/>
                    <a:pt x="439" y="406"/>
                  </a:cubicBezTo>
                  <a:cubicBezTo>
                    <a:pt x="439" y="415"/>
                    <a:pt x="436" y="418"/>
                    <a:pt x="433" y="421"/>
                  </a:cubicBezTo>
                  <a:cubicBezTo>
                    <a:pt x="430" y="423"/>
                    <a:pt x="425" y="424"/>
                    <a:pt x="420" y="424"/>
                  </a:cubicBezTo>
                  <a:cubicBezTo>
                    <a:pt x="420" y="428"/>
                    <a:pt x="420" y="428"/>
                    <a:pt x="420" y="428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519" y="427"/>
                    <a:pt x="519" y="427"/>
                    <a:pt x="519" y="427"/>
                  </a:cubicBezTo>
                  <a:cubicBezTo>
                    <a:pt x="523" y="427"/>
                    <a:pt x="524" y="424"/>
                    <a:pt x="524" y="422"/>
                  </a:cubicBezTo>
                  <a:cubicBezTo>
                    <a:pt x="525" y="419"/>
                    <a:pt x="527" y="401"/>
                    <a:pt x="528" y="397"/>
                  </a:cubicBezTo>
                  <a:cubicBezTo>
                    <a:pt x="528" y="395"/>
                    <a:pt x="523" y="394"/>
                    <a:pt x="522" y="397"/>
                  </a:cubicBezTo>
                  <a:close/>
                  <a:moveTo>
                    <a:pt x="274" y="345"/>
                  </a:moveTo>
                  <a:cubicBezTo>
                    <a:pt x="236" y="345"/>
                    <a:pt x="236" y="345"/>
                    <a:pt x="23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6" y="345"/>
                    <a:pt x="225" y="345"/>
                    <a:pt x="226" y="343"/>
                  </a:cubicBezTo>
                  <a:cubicBezTo>
                    <a:pt x="252" y="289"/>
                    <a:pt x="252" y="289"/>
                    <a:pt x="252" y="289"/>
                  </a:cubicBezTo>
                  <a:cubicBezTo>
                    <a:pt x="275" y="341"/>
                    <a:pt x="275" y="341"/>
                    <a:pt x="275" y="341"/>
                  </a:cubicBezTo>
                  <a:cubicBezTo>
                    <a:pt x="276" y="345"/>
                    <a:pt x="275" y="345"/>
                    <a:pt x="274" y="345"/>
                  </a:cubicBezTo>
                  <a:close/>
                  <a:moveTo>
                    <a:pt x="451" y="77"/>
                  </a:moveTo>
                  <a:cubicBezTo>
                    <a:pt x="405" y="77"/>
                    <a:pt x="367" y="115"/>
                    <a:pt x="367" y="161"/>
                  </a:cubicBezTo>
                  <a:cubicBezTo>
                    <a:pt x="367" y="207"/>
                    <a:pt x="405" y="245"/>
                    <a:pt x="451" y="245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99" y="243"/>
                    <a:pt x="535" y="207"/>
                    <a:pt x="535" y="161"/>
                  </a:cubicBezTo>
                  <a:cubicBezTo>
                    <a:pt x="535" y="115"/>
                    <a:pt x="498" y="77"/>
                    <a:pt x="451" y="77"/>
                  </a:cubicBezTo>
                  <a:close/>
                  <a:moveTo>
                    <a:pt x="471" y="232"/>
                  </a:moveTo>
                  <a:cubicBezTo>
                    <a:pt x="466" y="233"/>
                    <a:pt x="461" y="233"/>
                    <a:pt x="457" y="233"/>
                  </a:cubicBezTo>
                  <a:cubicBezTo>
                    <a:pt x="414" y="230"/>
                    <a:pt x="395" y="190"/>
                    <a:pt x="391" y="171"/>
                  </a:cubicBezTo>
                  <a:cubicBezTo>
                    <a:pt x="383" y="138"/>
                    <a:pt x="401" y="97"/>
                    <a:pt x="431" y="89"/>
                  </a:cubicBezTo>
                  <a:cubicBezTo>
                    <a:pt x="465" y="80"/>
                    <a:pt x="501" y="105"/>
                    <a:pt x="512" y="145"/>
                  </a:cubicBezTo>
                  <a:cubicBezTo>
                    <a:pt x="524" y="190"/>
                    <a:pt x="501" y="228"/>
                    <a:pt x="471" y="2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gray">
            <a:xfrm>
              <a:off x="1452563" y="1881188"/>
              <a:ext cx="147637" cy="200025"/>
            </a:xfrm>
            <a:custGeom>
              <a:avLst/>
              <a:gdLst/>
              <a:ahLst/>
              <a:cxnLst>
                <a:cxn ang="0">
                  <a:pos x="4" y="57"/>
                </a:cxn>
                <a:cxn ang="0">
                  <a:pos x="54" y="3"/>
                </a:cxn>
                <a:cxn ang="0">
                  <a:pos x="88" y="69"/>
                </a:cxn>
                <a:cxn ang="0">
                  <a:pos x="38" y="122"/>
                </a:cxn>
                <a:cxn ang="0">
                  <a:pos x="4" y="57"/>
                </a:cxn>
              </a:cxnLst>
              <a:rect l="0" t="0" r="r" b="b"/>
              <a:pathLst>
                <a:path w="92" h="125">
                  <a:moveTo>
                    <a:pt x="4" y="57"/>
                  </a:moveTo>
                  <a:cubicBezTo>
                    <a:pt x="9" y="24"/>
                    <a:pt x="31" y="0"/>
                    <a:pt x="54" y="3"/>
                  </a:cubicBezTo>
                  <a:cubicBezTo>
                    <a:pt x="77" y="7"/>
                    <a:pt x="92" y="36"/>
                    <a:pt x="88" y="69"/>
                  </a:cubicBezTo>
                  <a:cubicBezTo>
                    <a:pt x="83" y="102"/>
                    <a:pt x="61" y="125"/>
                    <a:pt x="38" y="122"/>
                  </a:cubicBezTo>
                  <a:cubicBezTo>
                    <a:pt x="15" y="119"/>
                    <a:pt x="0" y="90"/>
                    <a:pt x="4" y="57"/>
                  </a:cubicBezTo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1"/>
            <p:cNvSpPr>
              <a:spLocks noEditPoints="1"/>
            </p:cNvSpPr>
            <p:nvPr/>
          </p:nvSpPr>
          <p:spPr bwMode="gray">
            <a:xfrm>
              <a:off x="2824163" y="2162176"/>
              <a:ext cx="1782762" cy="90963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175" y="372"/>
                </a:cxn>
                <a:cxn ang="0">
                  <a:pos x="112" y="538"/>
                </a:cxn>
                <a:cxn ang="0">
                  <a:pos x="324" y="461"/>
                </a:cxn>
                <a:cxn ang="0">
                  <a:pos x="324" y="461"/>
                </a:cxn>
                <a:cxn ang="0">
                  <a:pos x="291" y="541"/>
                </a:cxn>
                <a:cxn ang="0">
                  <a:pos x="288" y="567"/>
                </a:cxn>
                <a:cxn ang="0">
                  <a:pos x="355" y="477"/>
                </a:cxn>
                <a:cxn ang="0">
                  <a:pos x="526" y="443"/>
                </a:cxn>
                <a:cxn ang="0">
                  <a:pos x="415" y="398"/>
                </a:cxn>
                <a:cxn ang="0">
                  <a:pos x="422" y="564"/>
                </a:cxn>
                <a:cxn ang="0">
                  <a:pos x="495" y="450"/>
                </a:cxn>
                <a:cxn ang="0">
                  <a:pos x="646" y="538"/>
                </a:cxn>
                <a:cxn ang="0">
                  <a:pos x="609" y="424"/>
                </a:cxn>
                <a:cxn ang="0">
                  <a:pos x="609" y="398"/>
                </a:cxn>
                <a:cxn ang="0">
                  <a:pos x="579" y="398"/>
                </a:cxn>
                <a:cxn ang="0">
                  <a:pos x="579" y="424"/>
                </a:cxn>
                <a:cxn ang="0">
                  <a:pos x="650" y="564"/>
                </a:cxn>
                <a:cxn ang="0">
                  <a:pos x="706" y="461"/>
                </a:cxn>
                <a:cxn ang="0">
                  <a:pos x="705" y="484"/>
                </a:cxn>
                <a:cxn ang="0">
                  <a:pos x="817" y="545"/>
                </a:cxn>
                <a:cxn ang="0">
                  <a:pos x="747" y="394"/>
                </a:cxn>
                <a:cxn ang="0">
                  <a:pos x="946" y="424"/>
                </a:cxn>
                <a:cxn ang="0">
                  <a:pos x="878" y="398"/>
                </a:cxn>
                <a:cxn ang="0">
                  <a:pos x="884" y="564"/>
                </a:cxn>
                <a:cxn ang="0">
                  <a:pos x="272" y="251"/>
                </a:cxn>
                <a:cxn ang="0">
                  <a:pos x="138" y="208"/>
                </a:cxn>
                <a:cxn ang="0">
                  <a:pos x="4" y="251"/>
                </a:cxn>
                <a:cxn ang="0">
                  <a:pos x="125" y="253"/>
                </a:cxn>
                <a:cxn ang="0">
                  <a:pos x="240" y="251"/>
                </a:cxn>
                <a:cxn ang="0">
                  <a:pos x="338" y="148"/>
                </a:cxn>
                <a:cxn ang="0">
                  <a:pos x="337" y="172"/>
                </a:cxn>
                <a:cxn ang="0">
                  <a:pos x="449" y="233"/>
                </a:cxn>
                <a:cxn ang="0">
                  <a:pos x="379" y="82"/>
                </a:cxn>
                <a:cxn ang="0">
                  <a:pos x="593" y="119"/>
                </a:cxn>
                <a:cxn ang="0">
                  <a:pos x="546" y="227"/>
                </a:cxn>
                <a:cxn ang="0">
                  <a:pos x="595" y="227"/>
                </a:cxn>
                <a:cxn ang="0">
                  <a:pos x="551" y="83"/>
                </a:cxn>
                <a:cxn ang="0">
                  <a:pos x="624" y="0"/>
                </a:cxn>
                <a:cxn ang="0">
                  <a:pos x="671" y="251"/>
                </a:cxn>
                <a:cxn ang="0">
                  <a:pos x="702" y="251"/>
                </a:cxn>
                <a:cxn ang="0">
                  <a:pos x="687" y="13"/>
                </a:cxn>
                <a:cxn ang="0">
                  <a:pos x="875" y="237"/>
                </a:cxn>
                <a:cxn ang="0">
                  <a:pos x="772" y="168"/>
                </a:cxn>
                <a:cxn ang="0">
                  <a:pos x="873" y="97"/>
                </a:cxn>
                <a:cxn ang="0">
                  <a:pos x="818" y="255"/>
                </a:cxn>
                <a:cxn ang="0">
                  <a:pos x="930" y="207"/>
                </a:cxn>
                <a:cxn ang="0">
                  <a:pos x="1010" y="251"/>
                </a:cxn>
                <a:cxn ang="0">
                  <a:pos x="900" y="209"/>
                </a:cxn>
                <a:cxn ang="0">
                  <a:pos x="973" y="108"/>
                </a:cxn>
                <a:cxn ang="0">
                  <a:pos x="976" y="82"/>
                </a:cxn>
                <a:cxn ang="0">
                  <a:pos x="1010" y="251"/>
                </a:cxn>
                <a:cxn ang="0">
                  <a:pos x="1082" y="5"/>
                </a:cxn>
              </a:cxnLst>
              <a:rect l="0" t="0" r="r" b="b"/>
              <a:pathLst>
                <a:path w="1113" h="568">
                  <a:moveTo>
                    <a:pt x="184" y="545"/>
                  </a:moveTo>
                  <a:cubicBezTo>
                    <a:pt x="166" y="558"/>
                    <a:pt x="139" y="568"/>
                    <a:pt x="111" y="568"/>
                  </a:cubicBezTo>
                  <a:cubicBezTo>
                    <a:pt x="44" y="568"/>
                    <a:pt x="0" y="518"/>
                    <a:pt x="0" y="444"/>
                  </a:cubicBezTo>
                  <a:cubicBezTo>
                    <a:pt x="0" y="369"/>
                    <a:pt x="44" y="319"/>
                    <a:pt x="112" y="319"/>
                  </a:cubicBezTo>
                  <a:cubicBezTo>
                    <a:pt x="140" y="319"/>
                    <a:pt x="162" y="326"/>
                    <a:pt x="180" y="339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58" y="359"/>
                    <a:pt x="137" y="349"/>
                    <a:pt x="112" y="349"/>
                  </a:cubicBezTo>
                  <a:cubicBezTo>
                    <a:pt x="63" y="349"/>
                    <a:pt x="34" y="386"/>
                    <a:pt x="34" y="443"/>
                  </a:cubicBezTo>
                  <a:cubicBezTo>
                    <a:pt x="34" y="501"/>
                    <a:pt x="63" y="538"/>
                    <a:pt x="112" y="538"/>
                  </a:cubicBezTo>
                  <a:cubicBezTo>
                    <a:pt x="137" y="538"/>
                    <a:pt x="160" y="528"/>
                    <a:pt x="179" y="514"/>
                  </a:cubicBezTo>
                  <a:cubicBezTo>
                    <a:pt x="184" y="545"/>
                    <a:pt x="184" y="545"/>
                    <a:pt x="184" y="545"/>
                  </a:cubicBezTo>
                  <a:moveTo>
                    <a:pt x="324" y="461"/>
                  </a:moveTo>
                  <a:cubicBezTo>
                    <a:pt x="320" y="434"/>
                    <a:pt x="308" y="418"/>
                    <a:pt x="284" y="418"/>
                  </a:cubicBezTo>
                  <a:cubicBezTo>
                    <a:pt x="265" y="418"/>
                    <a:pt x="248" y="432"/>
                    <a:pt x="244" y="461"/>
                  </a:cubicBezTo>
                  <a:cubicBezTo>
                    <a:pt x="324" y="461"/>
                    <a:pt x="324" y="461"/>
                    <a:pt x="324" y="461"/>
                  </a:cubicBezTo>
                  <a:moveTo>
                    <a:pt x="355" y="484"/>
                  </a:moveTo>
                  <a:cubicBezTo>
                    <a:pt x="242" y="484"/>
                    <a:pt x="242" y="484"/>
                    <a:pt x="242" y="484"/>
                  </a:cubicBezTo>
                  <a:cubicBezTo>
                    <a:pt x="243" y="522"/>
                    <a:pt x="262" y="541"/>
                    <a:pt x="291" y="541"/>
                  </a:cubicBezTo>
                  <a:cubicBezTo>
                    <a:pt x="315" y="541"/>
                    <a:pt x="332" y="531"/>
                    <a:pt x="350" y="517"/>
                  </a:cubicBezTo>
                  <a:cubicBezTo>
                    <a:pt x="355" y="545"/>
                    <a:pt x="355" y="545"/>
                    <a:pt x="355" y="545"/>
                  </a:cubicBezTo>
                  <a:cubicBezTo>
                    <a:pt x="337" y="559"/>
                    <a:pt x="316" y="567"/>
                    <a:pt x="288" y="567"/>
                  </a:cubicBezTo>
                  <a:cubicBezTo>
                    <a:pt x="245" y="567"/>
                    <a:pt x="211" y="541"/>
                    <a:pt x="211" y="480"/>
                  </a:cubicBezTo>
                  <a:cubicBezTo>
                    <a:pt x="211" y="427"/>
                    <a:pt x="242" y="394"/>
                    <a:pt x="284" y="394"/>
                  </a:cubicBezTo>
                  <a:cubicBezTo>
                    <a:pt x="333" y="394"/>
                    <a:pt x="355" y="431"/>
                    <a:pt x="355" y="477"/>
                  </a:cubicBezTo>
                  <a:cubicBezTo>
                    <a:pt x="355" y="479"/>
                    <a:pt x="355" y="482"/>
                    <a:pt x="355" y="484"/>
                  </a:cubicBezTo>
                  <a:close/>
                  <a:moveTo>
                    <a:pt x="526" y="564"/>
                  </a:moveTo>
                  <a:cubicBezTo>
                    <a:pt x="526" y="443"/>
                    <a:pt x="526" y="443"/>
                    <a:pt x="526" y="443"/>
                  </a:cubicBezTo>
                  <a:cubicBezTo>
                    <a:pt x="526" y="413"/>
                    <a:pt x="509" y="394"/>
                    <a:pt x="478" y="394"/>
                  </a:cubicBezTo>
                  <a:cubicBezTo>
                    <a:pt x="454" y="394"/>
                    <a:pt x="435" y="407"/>
                    <a:pt x="419" y="422"/>
                  </a:cubicBezTo>
                  <a:cubicBezTo>
                    <a:pt x="415" y="398"/>
                    <a:pt x="415" y="398"/>
                    <a:pt x="415" y="398"/>
                  </a:cubicBezTo>
                  <a:cubicBezTo>
                    <a:pt x="391" y="398"/>
                    <a:pt x="391" y="398"/>
                    <a:pt x="391" y="398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422" y="564"/>
                    <a:pt x="422" y="564"/>
                    <a:pt x="422" y="564"/>
                  </a:cubicBezTo>
                  <a:cubicBezTo>
                    <a:pt x="422" y="449"/>
                    <a:pt x="422" y="449"/>
                    <a:pt x="422" y="449"/>
                  </a:cubicBezTo>
                  <a:cubicBezTo>
                    <a:pt x="437" y="433"/>
                    <a:pt x="453" y="422"/>
                    <a:pt x="470" y="422"/>
                  </a:cubicBezTo>
                  <a:cubicBezTo>
                    <a:pt x="488" y="422"/>
                    <a:pt x="495" y="433"/>
                    <a:pt x="495" y="450"/>
                  </a:cubicBezTo>
                  <a:cubicBezTo>
                    <a:pt x="495" y="564"/>
                    <a:pt x="495" y="564"/>
                    <a:pt x="495" y="564"/>
                  </a:cubicBezTo>
                  <a:moveTo>
                    <a:pt x="650" y="564"/>
                  </a:moveTo>
                  <a:cubicBezTo>
                    <a:pt x="646" y="538"/>
                    <a:pt x="646" y="538"/>
                    <a:pt x="646" y="538"/>
                  </a:cubicBezTo>
                  <a:cubicBezTo>
                    <a:pt x="642" y="538"/>
                    <a:pt x="637" y="539"/>
                    <a:pt x="632" y="539"/>
                  </a:cubicBezTo>
                  <a:cubicBezTo>
                    <a:pt x="614" y="539"/>
                    <a:pt x="609" y="530"/>
                    <a:pt x="609" y="517"/>
                  </a:cubicBezTo>
                  <a:cubicBezTo>
                    <a:pt x="609" y="424"/>
                    <a:pt x="609" y="424"/>
                    <a:pt x="609" y="424"/>
                  </a:cubicBezTo>
                  <a:cubicBezTo>
                    <a:pt x="649" y="424"/>
                    <a:pt x="649" y="424"/>
                    <a:pt x="649" y="424"/>
                  </a:cubicBezTo>
                  <a:cubicBezTo>
                    <a:pt x="645" y="398"/>
                    <a:pt x="645" y="398"/>
                    <a:pt x="645" y="398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609" y="338"/>
                    <a:pt x="609" y="338"/>
                    <a:pt x="609" y="338"/>
                  </a:cubicBezTo>
                  <a:cubicBezTo>
                    <a:pt x="579" y="342"/>
                    <a:pt x="579" y="342"/>
                    <a:pt x="579" y="342"/>
                  </a:cubicBezTo>
                  <a:cubicBezTo>
                    <a:pt x="579" y="398"/>
                    <a:pt x="579" y="398"/>
                    <a:pt x="579" y="398"/>
                  </a:cubicBezTo>
                  <a:cubicBezTo>
                    <a:pt x="554" y="398"/>
                    <a:pt x="554" y="398"/>
                    <a:pt x="554" y="398"/>
                  </a:cubicBezTo>
                  <a:cubicBezTo>
                    <a:pt x="554" y="424"/>
                    <a:pt x="554" y="424"/>
                    <a:pt x="554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522"/>
                    <a:pt x="579" y="522"/>
                    <a:pt x="579" y="522"/>
                  </a:cubicBezTo>
                  <a:cubicBezTo>
                    <a:pt x="579" y="556"/>
                    <a:pt x="598" y="566"/>
                    <a:pt x="627" y="566"/>
                  </a:cubicBezTo>
                  <a:cubicBezTo>
                    <a:pt x="638" y="566"/>
                    <a:pt x="645" y="565"/>
                    <a:pt x="650" y="564"/>
                  </a:cubicBezTo>
                  <a:moveTo>
                    <a:pt x="786" y="461"/>
                  </a:moveTo>
                  <a:cubicBezTo>
                    <a:pt x="782" y="434"/>
                    <a:pt x="770" y="418"/>
                    <a:pt x="746" y="418"/>
                  </a:cubicBezTo>
                  <a:cubicBezTo>
                    <a:pt x="727" y="418"/>
                    <a:pt x="711" y="432"/>
                    <a:pt x="706" y="461"/>
                  </a:cubicBezTo>
                  <a:cubicBezTo>
                    <a:pt x="786" y="461"/>
                    <a:pt x="786" y="461"/>
                    <a:pt x="786" y="461"/>
                  </a:cubicBezTo>
                  <a:moveTo>
                    <a:pt x="817" y="484"/>
                  </a:moveTo>
                  <a:cubicBezTo>
                    <a:pt x="705" y="484"/>
                    <a:pt x="705" y="484"/>
                    <a:pt x="705" y="484"/>
                  </a:cubicBezTo>
                  <a:cubicBezTo>
                    <a:pt x="706" y="522"/>
                    <a:pt x="724" y="541"/>
                    <a:pt x="753" y="541"/>
                  </a:cubicBezTo>
                  <a:cubicBezTo>
                    <a:pt x="777" y="541"/>
                    <a:pt x="794" y="531"/>
                    <a:pt x="813" y="517"/>
                  </a:cubicBezTo>
                  <a:cubicBezTo>
                    <a:pt x="817" y="545"/>
                    <a:pt x="817" y="545"/>
                    <a:pt x="817" y="545"/>
                  </a:cubicBezTo>
                  <a:cubicBezTo>
                    <a:pt x="799" y="559"/>
                    <a:pt x="778" y="567"/>
                    <a:pt x="751" y="567"/>
                  </a:cubicBezTo>
                  <a:cubicBezTo>
                    <a:pt x="707" y="567"/>
                    <a:pt x="674" y="541"/>
                    <a:pt x="674" y="480"/>
                  </a:cubicBezTo>
                  <a:cubicBezTo>
                    <a:pt x="674" y="427"/>
                    <a:pt x="705" y="394"/>
                    <a:pt x="747" y="394"/>
                  </a:cubicBezTo>
                  <a:cubicBezTo>
                    <a:pt x="795" y="394"/>
                    <a:pt x="817" y="431"/>
                    <a:pt x="817" y="477"/>
                  </a:cubicBezTo>
                  <a:cubicBezTo>
                    <a:pt x="817" y="479"/>
                    <a:pt x="817" y="482"/>
                    <a:pt x="817" y="484"/>
                  </a:cubicBezTo>
                  <a:close/>
                  <a:moveTo>
                    <a:pt x="946" y="424"/>
                  </a:moveTo>
                  <a:cubicBezTo>
                    <a:pt x="941" y="394"/>
                    <a:pt x="941" y="394"/>
                    <a:pt x="941" y="394"/>
                  </a:cubicBezTo>
                  <a:cubicBezTo>
                    <a:pt x="914" y="395"/>
                    <a:pt x="895" y="412"/>
                    <a:pt x="883" y="431"/>
                  </a:cubicBezTo>
                  <a:cubicBezTo>
                    <a:pt x="878" y="398"/>
                    <a:pt x="878" y="398"/>
                    <a:pt x="878" y="398"/>
                  </a:cubicBezTo>
                  <a:cubicBezTo>
                    <a:pt x="853" y="398"/>
                    <a:pt x="853" y="398"/>
                    <a:pt x="853" y="398"/>
                  </a:cubicBezTo>
                  <a:cubicBezTo>
                    <a:pt x="853" y="564"/>
                    <a:pt x="853" y="564"/>
                    <a:pt x="853" y="564"/>
                  </a:cubicBezTo>
                  <a:cubicBezTo>
                    <a:pt x="884" y="564"/>
                    <a:pt x="884" y="564"/>
                    <a:pt x="884" y="564"/>
                  </a:cubicBezTo>
                  <a:cubicBezTo>
                    <a:pt x="884" y="465"/>
                    <a:pt x="884" y="465"/>
                    <a:pt x="884" y="465"/>
                  </a:cubicBezTo>
                  <a:cubicBezTo>
                    <a:pt x="895" y="443"/>
                    <a:pt x="919" y="425"/>
                    <a:pt x="946" y="424"/>
                  </a:cubicBezTo>
                  <a:moveTo>
                    <a:pt x="272" y="25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40" y="251"/>
                    <a:pt x="240" y="251"/>
                    <a:pt x="240" y="251"/>
                  </a:cubicBezTo>
                  <a:moveTo>
                    <a:pt x="418" y="148"/>
                  </a:moveTo>
                  <a:cubicBezTo>
                    <a:pt x="414" y="122"/>
                    <a:pt x="403" y="106"/>
                    <a:pt x="379" y="106"/>
                  </a:cubicBezTo>
                  <a:cubicBezTo>
                    <a:pt x="359" y="106"/>
                    <a:pt x="343" y="120"/>
                    <a:pt x="338" y="148"/>
                  </a:cubicBezTo>
                  <a:cubicBezTo>
                    <a:pt x="418" y="148"/>
                    <a:pt x="418" y="148"/>
                    <a:pt x="418" y="148"/>
                  </a:cubicBezTo>
                  <a:moveTo>
                    <a:pt x="450" y="172"/>
                  </a:moveTo>
                  <a:cubicBezTo>
                    <a:pt x="337" y="172"/>
                    <a:pt x="337" y="172"/>
                    <a:pt x="337" y="172"/>
                  </a:cubicBezTo>
                  <a:cubicBezTo>
                    <a:pt x="338" y="210"/>
                    <a:pt x="356" y="229"/>
                    <a:pt x="385" y="229"/>
                  </a:cubicBezTo>
                  <a:cubicBezTo>
                    <a:pt x="409" y="229"/>
                    <a:pt x="427" y="219"/>
                    <a:pt x="445" y="205"/>
                  </a:cubicBezTo>
                  <a:cubicBezTo>
                    <a:pt x="449" y="233"/>
                    <a:pt x="449" y="233"/>
                    <a:pt x="449" y="233"/>
                  </a:cubicBezTo>
                  <a:cubicBezTo>
                    <a:pt x="431" y="247"/>
                    <a:pt x="410" y="255"/>
                    <a:pt x="383" y="255"/>
                  </a:cubicBezTo>
                  <a:cubicBezTo>
                    <a:pt x="340" y="255"/>
                    <a:pt x="306" y="229"/>
                    <a:pt x="306" y="168"/>
                  </a:cubicBezTo>
                  <a:cubicBezTo>
                    <a:pt x="306" y="115"/>
                    <a:pt x="337" y="82"/>
                    <a:pt x="379" y="82"/>
                  </a:cubicBezTo>
                  <a:cubicBezTo>
                    <a:pt x="427" y="82"/>
                    <a:pt x="450" y="119"/>
                    <a:pt x="450" y="165"/>
                  </a:cubicBezTo>
                  <a:cubicBezTo>
                    <a:pt x="450" y="167"/>
                    <a:pt x="450" y="170"/>
                    <a:pt x="450" y="172"/>
                  </a:cubicBezTo>
                  <a:close/>
                  <a:moveTo>
                    <a:pt x="593" y="119"/>
                  </a:moveTo>
                  <a:cubicBezTo>
                    <a:pt x="580" y="112"/>
                    <a:pt x="570" y="109"/>
                    <a:pt x="552" y="109"/>
                  </a:cubicBezTo>
                  <a:cubicBezTo>
                    <a:pt x="526" y="109"/>
                    <a:pt x="507" y="131"/>
                    <a:pt x="507" y="172"/>
                  </a:cubicBezTo>
                  <a:cubicBezTo>
                    <a:pt x="507" y="208"/>
                    <a:pt x="524" y="227"/>
                    <a:pt x="546" y="227"/>
                  </a:cubicBezTo>
                  <a:cubicBezTo>
                    <a:pt x="565" y="227"/>
                    <a:pt x="580" y="216"/>
                    <a:pt x="593" y="198"/>
                  </a:cubicBezTo>
                  <a:moveTo>
                    <a:pt x="599" y="251"/>
                  </a:moveTo>
                  <a:cubicBezTo>
                    <a:pt x="595" y="227"/>
                    <a:pt x="595" y="227"/>
                    <a:pt x="595" y="227"/>
                  </a:cubicBezTo>
                  <a:cubicBezTo>
                    <a:pt x="583" y="242"/>
                    <a:pt x="566" y="255"/>
                    <a:pt x="541" y="255"/>
                  </a:cubicBezTo>
                  <a:cubicBezTo>
                    <a:pt x="506" y="255"/>
                    <a:pt x="476" y="229"/>
                    <a:pt x="476" y="173"/>
                  </a:cubicBezTo>
                  <a:cubicBezTo>
                    <a:pt x="476" y="113"/>
                    <a:pt x="511" y="83"/>
                    <a:pt x="551" y="83"/>
                  </a:cubicBezTo>
                  <a:cubicBezTo>
                    <a:pt x="567" y="83"/>
                    <a:pt x="582" y="86"/>
                    <a:pt x="593" y="91"/>
                  </a:cubicBezTo>
                  <a:cubicBezTo>
                    <a:pt x="593" y="5"/>
                    <a:pt x="593" y="5"/>
                    <a:pt x="593" y="5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251"/>
                    <a:pt x="624" y="251"/>
                    <a:pt x="624" y="251"/>
                  </a:cubicBezTo>
                  <a:lnTo>
                    <a:pt x="599" y="251"/>
                  </a:lnTo>
                  <a:close/>
                  <a:moveTo>
                    <a:pt x="671" y="251"/>
                  </a:moveTo>
                  <a:cubicBezTo>
                    <a:pt x="671" y="85"/>
                    <a:pt x="671" y="85"/>
                    <a:pt x="671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251"/>
                    <a:pt x="702" y="251"/>
                    <a:pt x="702" y="251"/>
                  </a:cubicBezTo>
                  <a:moveTo>
                    <a:pt x="687" y="52"/>
                  </a:moveTo>
                  <a:cubicBezTo>
                    <a:pt x="676" y="52"/>
                    <a:pt x="667" y="43"/>
                    <a:pt x="667" y="33"/>
                  </a:cubicBezTo>
                  <a:cubicBezTo>
                    <a:pt x="667" y="22"/>
                    <a:pt x="676" y="13"/>
                    <a:pt x="687" y="13"/>
                  </a:cubicBezTo>
                  <a:cubicBezTo>
                    <a:pt x="698" y="13"/>
                    <a:pt x="707" y="22"/>
                    <a:pt x="707" y="33"/>
                  </a:cubicBezTo>
                  <a:cubicBezTo>
                    <a:pt x="707" y="43"/>
                    <a:pt x="698" y="52"/>
                    <a:pt x="687" y="52"/>
                  </a:cubicBezTo>
                  <a:close/>
                  <a:moveTo>
                    <a:pt x="875" y="237"/>
                  </a:moveTo>
                  <a:cubicBezTo>
                    <a:pt x="870" y="209"/>
                    <a:pt x="870" y="209"/>
                    <a:pt x="870" y="209"/>
                  </a:cubicBezTo>
                  <a:cubicBezTo>
                    <a:pt x="853" y="224"/>
                    <a:pt x="839" y="228"/>
                    <a:pt x="822" y="228"/>
                  </a:cubicBezTo>
                  <a:cubicBezTo>
                    <a:pt x="793" y="228"/>
                    <a:pt x="772" y="209"/>
                    <a:pt x="772" y="168"/>
                  </a:cubicBezTo>
                  <a:cubicBezTo>
                    <a:pt x="772" y="130"/>
                    <a:pt x="791" y="109"/>
                    <a:pt x="818" y="109"/>
                  </a:cubicBezTo>
                  <a:cubicBezTo>
                    <a:pt x="837" y="109"/>
                    <a:pt x="853" y="115"/>
                    <a:pt x="868" y="128"/>
                  </a:cubicBezTo>
                  <a:cubicBezTo>
                    <a:pt x="873" y="97"/>
                    <a:pt x="873" y="97"/>
                    <a:pt x="873" y="97"/>
                  </a:cubicBezTo>
                  <a:cubicBezTo>
                    <a:pt x="860" y="88"/>
                    <a:pt x="843" y="82"/>
                    <a:pt x="819" y="82"/>
                  </a:cubicBezTo>
                  <a:cubicBezTo>
                    <a:pt x="776" y="82"/>
                    <a:pt x="741" y="112"/>
                    <a:pt x="741" y="169"/>
                  </a:cubicBezTo>
                  <a:cubicBezTo>
                    <a:pt x="741" y="224"/>
                    <a:pt x="773" y="255"/>
                    <a:pt x="818" y="255"/>
                  </a:cubicBezTo>
                  <a:cubicBezTo>
                    <a:pt x="840" y="255"/>
                    <a:pt x="858" y="250"/>
                    <a:pt x="875" y="237"/>
                  </a:cubicBezTo>
                  <a:moveTo>
                    <a:pt x="1005" y="167"/>
                  </a:moveTo>
                  <a:cubicBezTo>
                    <a:pt x="943" y="173"/>
                    <a:pt x="930" y="190"/>
                    <a:pt x="930" y="207"/>
                  </a:cubicBezTo>
                  <a:cubicBezTo>
                    <a:pt x="930" y="221"/>
                    <a:pt x="939" y="229"/>
                    <a:pt x="955" y="229"/>
                  </a:cubicBezTo>
                  <a:cubicBezTo>
                    <a:pt x="973" y="229"/>
                    <a:pt x="991" y="220"/>
                    <a:pt x="1005" y="206"/>
                  </a:cubicBezTo>
                  <a:moveTo>
                    <a:pt x="1010" y="251"/>
                  </a:moveTo>
                  <a:cubicBezTo>
                    <a:pt x="1007" y="229"/>
                    <a:pt x="1007" y="229"/>
                    <a:pt x="1007" y="229"/>
                  </a:cubicBezTo>
                  <a:cubicBezTo>
                    <a:pt x="994" y="243"/>
                    <a:pt x="976" y="255"/>
                    <a:pt x="948" y="255"/>
                  </a:cubicBezTo>
                  <a:cubicBezTo>
                    <a:pt x="919" y="255"/>
                    <a:pt x="900" y="237"/>
                    <a:pt x="900" y="209"/>
                  </a:cubicBezTo>
                  <a:cubicBezTo>
                    <a:pt x="900" y="167"/>
                    <a:pt x="935" y="151"/>
                    <a:pt x="1005" y="144"/>
                  </a:cubicBezTo>
                  <a:cubicBezTo>
                    <a:pt x="1005" y="137"/>
                    <a:pt x="1005" y="137"/>
                    <a:pt x="1005" y="137"/>
                  </a:cubicBezTo>
                  <a:cubicBezTo>
                    <a:pt x="1005" y="116"/>
                    <a:pt x="992" y="108"/>
                    <a:pt x="973" y="108"/>
                  </a:cubicBezTo>
                  <a:cubicBezTo>
                    <a:pt x="953" y="108"/>
                    <a:pt x="934" y="115"/>
                    <a:pt x="915" y="123"/>
                  </a:cubicBezTo>
                  <a:cubicBezTo>
                    <a:pt x="911" y="96"/>
                    <a:pt x="911" y="96"/>
                    <a:pt x="911" y="96"/>
                  </a:cubicBezTo>
                  <a:cubicBezTo>
                    <a:pt x="931" y="88"/>
                    <a:pt x="950" y="82"/>
                    <a:pt x="976" y="82"/>
                  </a:cubicBezTo>
                  <a:cubicBezTo>
                    <a:pt x="1016" y="82"/>
                    <a:pt x="1036" y="98"/>
                    <a:pt x="1036" y="135"/>
                  </a:cubicBezTo>
                  <a:cubicBezTo>
                    <a:pt x="1036" y="251"/>
                    <a:pt x="1036" y="251"/>
                    <a:pt x="1036" y="251"/>
                  </a:cubicBezTo>
                  <a:lnTo>
                    <a:pt x="1010" y="251"/>
                  </a:lnTo>
                  <a:close/>
                  <a:moveTo>
                    <a:pt x="1113" y="251"/>
                  </a:moveTo>
                  <a:cubicBezTo>
                    <a:pt x="1113" y="0"/>
                    <a:pt x="1113" y="0"/>
                    <a:pt x="1113" y="0"/>
                  </a:cubicBezTo>
                  <a:cubicBezTo>
                    <a:pt x="1082" y="5"/>
                    <a:pt x="1082" y="5"/>
                    <a:pt x="1082" y="5"/>
                  </a:cubicBezTo>
                  <a:cubicBezTo>
                    <a:pt x="1082" y="251"/>
                    <a:pt x="1082" y="251"/>
                    <a:pt x="1082" y="251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3886200" y="345058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8960" y="1779219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unit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communityTitl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4" name="Group 26"/>
          <p:cNvGrpSpPr/>
          <p:nvPr userDrawn="1"/>
        </p:nvGrpSpPr>
        <p:grpSpPr bwMode="gray">
          <a:xfrm>
            <a:off x="6222506" y="534074"/>
            <a:ext cx="2164221" cy="1048129"/>
            <a:chOff x="1017588" y="1603376"/>
            <a:chExt cx="3589337" cy="1738312"/>
          </a:xfrm>
        </p:grpSpPr>
        <p:sp>
          <p:nvSpPr>
            <p:cNvPr id="25" name="Freeform 11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  <a:cxn ang="0">
                  <a:pos x="13" y="0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6D8C2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Freeform 12"/>
            <p:cNvSpPr>
              <a:spLocks/>
            </p:cNvSpPr>
            <p:nvPr/>
          </p:nvSpPr>
          <p:spPr bwMode="gray">
            <a:xfrm>
              <a:off x="1228725" y="2555876"/>
              <a:ext cx="325437" cy="18573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203" y="52"/>
                </a:cxn>
                <a:cxn ang="0">
                  <a:pos x="205" y="117"/>
                </a:cxn>
                <a:cxn ang="0">
                  <a:pos x="0" y="36"/>
                </a:cxn>
              </a:cxnLst>
              <a:rect l="0" t="0" r="r" b="b"/>
              <a:pathLst>
                <a:path w="205" h="117">
                  <a:moveTo>
                    <a:pt x="13" y="0"/>
                  </a:moveTo>
                  <a:lnTo>
                    <a:pt x="203" y="52"/>
                  </a:lnTo>
                  <a:lnTo>
                    <a:pt x="205" y="117"/>
                  </a:lnTo>
                  <a:lnTo>
                    <a:pt x="0" y="36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13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</a:path>
              </a:pathLst>
            </a:custGeom>
            <a:solidFill>
              <a:srgbClr val="E370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4"/>
            <p:cNvSpPr>
              <a:spLocks/>
            </p:cNvSpPr>
            <p:nvPr/>
          </p:nvSpPr>
          <p:spPr bwMode="gray">
            <a:xfrm>
              <a:off x="1017588" y="1770063"/>
              <a:ext cx="893762" cy="1571625"/>
            </a:xfrm>
            <a:custGeom>
              <a:avLst/>
              <a:gdLst/>
              <a:ahLst/>
              <a:cxnLst>
                <a:cxn ang="0">
                  <a:pos x="558" y="0"/>
                </a:cxn>
                <a:cxn ang="0">
                  <a:pos x="359" y="327"/>
                </a:cxn>
                <a:cxn ang="0">
                  <a:pos x="146" y="979"/>
                </a:cxn>
                <a:cxn ang="0">
                  <a:pos x="46" y="980"/>
                </a:cxn>
                <a:cxn ang="0">
                  <a:pos x="266" y="369"/>
                </a:cxn>
                <a:cxn ang="0">
                  <a:pos x="474" y="1"/>
                </a:cxn>
                <a:cxn ang="0">
                  <a:pos x="558" y="0"/>
                </a:cxn>
              </a:cxnLst>
              <a:rect l="0" t="0" r="r" b="b"/>
              <a:pathLst>
                <a:path w="558" h="980">
                  <a:moveTo>
                    <a:pt x="558" y="0"/>
                  </a:moveTo>
                  <a:cubicBezTo>
                    <a:pt x="533" y="114"/>
                    <a:pt x="477" y="245"/>
                    <a:pt x="359" y="327"/>
                  </a:cubicBezTo>
                  <a:cubicBezTo>
                    <a:pt x="194" y="443"/>
                    <a:pt x="62" y="612"/>
                    <a:pt x="146" y="979"/>
                  </a:cubicBezTo>
                  <a:cubicBezTo>
                    <a:pt x="46" y="980"/>
                    <a:pt x="46" y="980"/>
                    <a:pt x="46" y="980"/>
                  </a:cubicBezTo>
                  <a:cubicBezTo>
                    <a:pt x="0" y="724"/>
                    <a:pt x="67" y="497"/>
                    <a:pt x="266" y="369"/>
                  </a:cubicBezTo>
                  <a:cubicBezTo>
                    <a:pt x="404" y="279"/>
                    <a:pt x="457" y="130"/>
                    <a:pt x="474" y="1"/>
                  </a:cubicBezTo>
                  <a:lnTo>
                    <a:pt x="558" y="0"/>
                  </a:lnTo>
                  <a:close/>
                </a:path>
              </a:pathLst>
            </a:custGeom>
            <a:noFill/>
            <a:ln w="6" cap="flat">
              <a:solidFill>
                <a:srgbClr val="E370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  <a:cxn ang="0">
                  <a:pos x="0" y="5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gray">
            <a:xfrm>
              <a:off x="1276350" y="2822576"/>
              <a:ext cx="427037" cy="1095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6" y="0"/>
                </a:cxn>
                <a:cxn ang="0">
                  <a:pos x="269" y="32"/>
                </a:cxn>
                <a:cxn ang="0">
                  <a:pos x="0" y="69"/>
                </a:cxn>
              </a:cxnLst>
              <a:rect l="0" t="0" r="r" b="b"/>
              <a:pathLst>
                <a:path w="269" h="69">
                  <a:moveTo>
                    <a:pt x="0" y="5"/>
                  </a:moveTo>
                  <a:lnTo>
                    <a:pt x="266" y="0"/>
                  </a:lnTo>
                  <a:lnTo>
                    <a:pt x="269" y="32"/>
                  </a:lnTo>
                  <a:lnTo>
                    <a:pt x="0" y="69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7"/>
            <p:cNvSpPr>
              <a:spLocks/>
            </p:cNvSpPr>
            <p:nvPr/>
          </p:nvSpPr>
          <p:spPr bwMode="gray">
            <a:xfrm>
              <a:off x="1214438" y="1603376"/>
              <a:ext cx="603250" cy="1481138"/>
            </a:xfrm>
            <a:custGeom>
              <a:avLst/>
              <a:gdLst/>
              <a:ahLst/>
              <a:cxnLst>
                <a:cxn ang="0">
                  <a:pos x="330" y="924"/>
                </a:cxn>
                <a:cxn ang="0">
                  <a:pos x="166" y="422"/>
                </a:cxn>
                <a:cxn ang="0">
                  <a:pos x="139" y="0"/>
                </a:cxn>
                <a:cxn ang="0">
                  <a:pos x="51" y="0"/>
                </a:cxn>
                <a:cxn ang="0">
                  <a:pos x="142" y="437"/>
                </a:cxn>
                <a:cxn ang="0">
                  <a:pos x="242" y="641"/>
                </a:cxn>
                <a:cxn ang="0">
                  <a:pos x="217" y="924"/>
                </a:cxn>
              </a:cxnLst>
              <a:rect l="0" t="0" r="r" b="b"/>
              <a:pathLst>
                <a:path w="377" h="924">
                  <a:moveTo>
                    <a:pt x="330" y="924"/>
                  </a:moveTo>
                  <a:cubicBezTo>
                    <a:pt x="377" y="711"/>
                    <a:pt x="275" y="580"/>
                    <a:pt x="166" y="422"/>
                  </a:cubicBezTo>
                  <a:cubicBezTo>
                    <a:pt x="59" y="267"/>
                    <a:pt x="75" y="154"/>
                    <a:pt x="13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" y="165"/>
                    <a:pt x="0" y="272"/>
                    <a:pt x="142" y="437"/>
                  </a:cubicBezTo>
                  <a:cubicBezTo>
                    <a:pt x="195" y="498"/>
                    <a:pt x="228" y="567"/>
                    <a:pt x="242" y="641"/>
                  </a:cubicBezTo>
                  <a:cubicBezTo>
                    <a:pt x="260" y="731"/>
                    <a:pt x="251" y="827"/>
                    <a:pt x="217" y="924"/>
                  </a:cubicBezTo>
                </a:path>
              </a:pathLst>
            </a:custGeom>
            <a:solidFill>
              <a:srgbClr val="00659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gray">
            <a:xfrm>
              <a:off x="1739900" y="2116138"/>
              <a:ext cx="968375" cy="969963"/>
            </a:xfrm>
            <a:prstGeom prst="rect">
              <a:avLst/>
            </a:prstGeom>
            <a:solidFill>
              <a:srgbClr val="D3124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9"/>
            <p:cNvSpPr>
              <a:spLocks noEditPoints="1"/>
            </p:cNvSpPr>
            <p:nvPr/>
          </p:nvSpPr>
          <p:spPr bwMode="gray">
            <a:xfrm>
              <a:off x="1795463" y="2182813"/>
              <a:ext cx="857250" cy="831850"/>
            </a:xfrm>
            <a:custGeom>
              <a:avLst/>
              <a:gdLst/>
              <a:ahLst/>
              <a:cxnLst>
                <a:cxn ang="0">
                  <a:pos x="87" y="233"/>
                </a:cxn>
                <a:cxn ang="0">
                  <a:pos x="291" y="58"/>
                </a:cxn>
                <a:cxn ang="0">
                  <a:pos x="264" y="58"/>
                </a:cxn>
                <a:cxn ang="0">
                  <a:pos x="253" y="0"/>
                </a:cxn>
                <a:cxn ang="0">
                  <a:pos x="280" y="0"/>
                </a:cxn>
                <a:cxn ang="0">
                  <a:pos x="514" y="53"/>
                </a:cxn>
                <a:cxn ang="0">
                  <a:pos x="478" y="58"/>
                </a:cxn>
                <a:cxn ang="0">
                  <a:pos x="517" y="0"/>
                </a:cxn>
                <a:cxn ang="0">
                  <a:pos x="491" y="27"/>
                </a:cxn>
                <a:cxn ang="0">
                  <a:pos x="392" y="19"/>
                </a:cxn>
                <a:cxn ang="0">
                  <a:pos x="33" y="12"/>
                </a:cxn>
                <a:cxn ang="0">
                  <a:pos x="37" y="0"/>
                </a:cxn>
                <a:cxn ang="0">
                  <a:pos x="41" y="12"/>
                </a:cxn>
                <a:cxn ang="0">
                  <a:pos x="508" y="489"/>
                </a:cxn>
                <a:cxn ang="0">
                  <a:pos x="519" y="518"/>
                </a:cxn>
                <a:cxn ang="0">
                  <a:pos x="478" y="462"/>
                </a:cxn>
                <a:cxn ang="0">
                  <a:pos x="431" y="466"/>
                </a:cxn>
                <a:cxn ang="0">
                  <a:pos x="475" y="472"/>
                </a:cxn>
                <a:cxn ang="0">
                  <a:pos x="463" y="518"/>
                </a:cxn>
                <a:cxn ang="0">
                  <a:pos x="410" y="518"/>
                </a:cxn>
                <a:cxn ang="0">
                  <a:pos x="422" y="459"/>
                </a:cxn>
                <a:cxn ang="0">
                  <a:pos x="367" y="519"/>
                </a:cxn>
                <a:cxn ang="0">
                  <a:pos x="386" y="502"/>
                </a:cxn>
                <a:cxn ang="0">
                  <a:pos x="296" y="459"/>
                </a:cxn>
                <a:cxn ang="0">
                  <a:pos x="344" y="518"/>
                </a:cxn>
                <a:cxn ang="0">
                  <a:pos x="312" y="469"/>
                </a:cxn>
                <a:cxn ang="0">
                  <a:pos x="221" y="503"/>
                </a:cxn>
                <a:cxn ang="0">
                  <a:pos x="192" y="459"/>
                </a:cxn>
                <a:cxn ang="0">
                  <a:pos x="225" y="461"/>
                </a:cxn>
                <a:cxn ang="0">
                  <a:pos x="287" y="472"/>
                </a:cxn>
                <a:cxn ang="0">
                  <a:pos x="282" y="479"/>
                </a:cxn>
                <a:cxn ang="0">
                  <a:pos x="286" y="508"/>
                </a:cxn>
                <a:cxn ang="0">
                  <a:pos x="244" y="516"/>
                </a:cxn>
                <a:cxn ang="0">
                  <a:pos x="166" y="518"/>
                </a:cxn>
                <a:cxn ang="0">
                  <a:pos x="178" y="459"/>
                </a:cxn>
                <a:cxn ang="0">
                  <a:pos x="150" y="459"/>
                </a:cxn>
                <a:cxn ang="0">
                  <a:pos x="102" y="516"/>
                </a:cxn>
                <a:cxn ang="0">
                  <a:pos x="82" y="459"/>
                </a:cxn>
                <a:cxn ang="0">
                  <a:pos x="57" y="461"/>
                </a:cxn>
                <a:cxn ang="0">
                  <a:pos x="57" y="518"/>
                </a:cxn>
                <a:cxn ang="0">
                  <a:pos x="37" y="459"/>
                </a:cxn>
                <a:cxn ang="0">
                  <a:pos x="321" y="242"/>
                </a:cxn>
                <a:cxn ang="0">
                  <a:pos x="370" y="79"/>
                </a:cxn>
                <a:cxn ang="0">
                  <a:pos x="180" y="96"/>
                </a:cxn>
                <a:cxn ang="0">
                  <a:pos x="199" y="148"/>
                </a:cxn>
                <a:cxn ang="0">
                  <a:pos x="305" y="83"/>
                </a:cxn>
                <a:cxn ang="0">
                  <a:pos x="267" y="238"/>
                </a:cxn>
                <a:cxn ang="0">
                  <a:pos x="165" y="242"/>
                </a:cxn>
                <a:cxn ang="0">
                  <a:pos x="517" y="361"/>
                </a:cxn>
                <a:cxn ang="0">
                  <a:pos x="522" y="294"/>
                </a:cxn>
                <a:cxn ang="0">
                  <a:pos x="304" y="289"/>
                </a:cxn>
                <a:cxn ang="0">
                  <a:pos x="322" y="406"/>
                </a:cxn>
                <a:cxn ang="0">
                  <a:pos x="158" y="398"/>
                </a:cxn>
                <a:cxn ang="0">
                  <a:pos x="216" y="265"/>
                </a:cxn>
                <a:cxn ang="0">
                  <a:pos x="28" y="415"/>
                </a:cxn>
                <a:cxn ang="0">
                  <a:pos x="35" y="323"/>
                </a:cxn>
                <a:cxn ang="0">
                  <a:pos x="133" y="422"/>
                </a:cxn>
                <a:cxn ang="0">
                  <a:pos x="234" y="355"/>
                </a:cxn>
                <a:cxn ang="0">
                  <a:pos x="396" y="423"/>
                </a:cxn>
                <a:cxn ang="0">
                  <a:pos x="433" y="421"/>
                </a:cxn>
                <a:cxn ang="0">
                  <a:pos x="274" y="345"/>
                </a:cxn>
                <a:cxn ang="0">
                  <a:pos x="367" y="161"/>
                </a:cxn>
                <a:cxn ang="0">
                  <a:pos x="431" y="89"/>
                </a:cxn>
              </a:cxnLst>
              <a:rect l="0" t="0" r="r" b="b"/>
              <a:pathLst>
                <a:path w="535" h="519">
                  <a:moveTo>
                    <a:pt x="84" y="77"/>
                  </a:moveTo>
                  <a:cubicBezTo>
                    <a:pt x="38" y="77"/>
                    <a:pt x="0" y="115"/>
                    <a:pt x="0" y="161"/>
                  </a:cubicBezTo>
                  <a:cubicBezTo>
                    <a:pt x="0" y="207"/>
                    <a:pt x="38" y="245"/>
                    <a:pt x="84" y="245"/>
                  </a:cubicBezTo>
                  <a:cubicBezTo>
                    <a:pt x="85" y="245"/>
                    <a:pt x="85" y="245"/>
                    <a:pt x="85" y="245"/>
                  </a:cubicBezTo>
                  <a:cubicBezTo>
                    <a:pt x="131" y="244"/>
                    <a:pt x="168" y="207"/>
                    <a:pt x="168" y="161"/>
                  </a:cubicBezTo>
                  <a:cubicBezTo>
                    <a:pt x="168" y="115"/>
                    <a:pt x="131" y="77"/>
                    <a:pt x="84" y="77"/>
                  </a:cubicBezTo>
                  <a:close/>
                  <a:moveTo>
                    <a:pt x="104" y="232"/>
                  </a:moveTo>
                  <a:cubicBezTo>
                    <a:pt x="98" y="233"/>
                    <a:pt x="92" y="233"/>
                    <a:pt x="87" y="233"/>
                  </a:cubicBezTo>
                  <a:cubicBezTo>
                    <a:pt x="46" y="229"/>
                    <a:pt x="28" y="189"/>
                    <a:pt x="24" y="171"/>
                  </a:cubicBezTo>
                  <a:cubicBezTo>
                    <a:pt x="16" y="138"/>
                    <a:pt x="34" y="97"/>
                    <a:pt x="64" y="89"/>
                  </a:cubicBezTo>
                  <a:cubicBezTo>
                    <a:pt x="98" y="80"/>
                    <a:pt x="134" y="105"/>
                    <a:pt x="145" y="145"/>
                  </a:cubicBezTo>
                  <a:cubicBezTo>
                    <a:pt x="157" y="190"/>
                    <a:pt x="134" y="228"/>
                    <a:pt x="104" y="232"/>
                  </a:cubicBezTo>
                  <a:close/>
                  <a:moveTo>
                    <a:pt x="294" y="48"/>
                  </a:moveTo>
                  <a:cubicBezTo>
                    <a:pt x="294" y="54"/>
                    <a:pt x="294" y="55"/>
                    <a:pt x="301" y="55"/>
                  </a:cubicBezTo>
                  <a:cubicBezTo>
                    <a:pt x="301" y="58"/>
                    <a:pt x="301" y="58"/>
                    <a:pt x="301" y="58"/>
                  </a:cubicBezTo>
                  <a:cubicBezTo>
                    <a:pt x="298" y="58"/>
                    <a:pt x="294" y="58"/>
                    <a:pt x="291" y="58"/>
                  </a:cubicBezTo>
                  <a:cubicBezTo>
                    <a:pt x="287" y="58"/>
                    <a:pt x="283" y="58"/>
                    <a:pt x="280" y="58"/>
                  </a:cubicBezTo>
                  <a:cubicBezTo>
                    <a:pt x="280" y="55"/>
                    <a:pt x="280" y="55"/>
                    <a:pt x="280" y="55"/>
                  </a:cubicBezTo>
                  <a:cubicBezTo>
                    <a:pt x="287" y="55"/>
                    <a:pt x="287" y="54"/>
                    <a:pt x="287" y="48"/>
                  </a:cubicBezTo>
                  <a:cubicBezTo>
                    <a:pt x="287" y="29"/>
                    <a:pt x="287" y="29"/>
                    <a:pt x="287" y="29"/>
                  </a:cubicBezTo>
                  <a:cubicBezTo>
                    <a:pt x="257" y="29"/>
                    <a:pt x="257" y="29"/>
                    <a:pt x="257" y="29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7" y="54"/>
                    <a:pt x="257" y="55"/>
                    <a:pt x="264" y="55"/>
                  </a:cubicBezTo>
                  <a:cubicBezTo>
                    <a:pt x="264" y="58"/>
                    <a:pt x="264" y="58"/>
                    <a:pt x="264" y="58"/>
                  </a:cubicBezTo>
                  <a:cubicBezTo>
                    <a:pt x="261" y="58"/>
                    <a:pt x="257" y="58"/>
                    <a:pt x="253" y="58"/>
                  </a:cubicBezTo>
                  <a:cubicBezTo>
                    <a:pt x="250" y="58"/>
                    <a:pt x="246" y="58"/>
                    <a:pt x="243" y="58"/>
                  </a:cubicBezTo>
                  <a:cubicBezTo>
                    <a:pt x="243" y="55"/>
                    <a:pt x="243" y="55"/>
                    <a:pt x="243" y="55"/>
                  </a:cubicBezTo>
                  <a:cubicBezTo>
                    <a:pt x="250" y="55"/>
                    <a:pt x="250" y="54"/>
                    <a:pt x="250" y="48"/>
                  </a:cubicBezTo>
                  <a:cubicBezTo>
                    <a:pt x="250" y="10"/>
                    <a:pt x="250" y="10"/>
                    <a:pt x="250" y="10"/>
                  </a:cubicBezTo>
                  <a:cubicBezTo>
                    <a:pt x="250" y="3"/>
                    <a:pt x="250" y="3"/>
                    <a:pt x="243" y="2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46" y="0"/>
                    <a:pt x="250" y="0"/>
                    <a:pt x="253" y="0"/>
                  </a:cubicBezTo>
                  <a:cubicBezTo>
                    <a:pt x="257" y="0"/>
                    <a:pt x="261" y="0"/>
                    <a:pt x="264" y="0"/>
                  </a:cubicBezTo>
                  <a:cubicBezTo>
                    <a:pt x="264" y="2"/>
                    <a:pt x="264" y="2"/>
                    <a:pt x="264" y="2"/>
                  </a:cubicBezTo>
                  <a:cubicBezTo>
                    <a:pt x="257" y="3"/>
                    <a:pt x="257" y="3"/>
                    <a:pt x="257" y="10"/>
                  </a:cubicBezTo>
                  <a:cubicBezTo>
                    <a:pt x="257" y="25"/>
                    <a:pt x="257" y="25"/>
                    <a:pt x="257" y="25"/>
                  </a:cubicBezTo>
                  <a:cubicBezTo>
                    <a:pt x="287" y="25"/>
                    <a:pt x="287" y="25"/>
                    <a:pt x="287" y="25"/>
                  </a:cubicBezTo>
                  <a:cubicBezTo>
                    <a:pt x="287" y="10"/>
                    <a:pt x="287" y="10"/>
                    <a:pt x="287" y="10"/>
                  </a:cubicBezTo>
                  <a:cubicBezTo>
                    <a:pt x="287" y="3"/>
                    <a:pt x="287" y="3"/>
                    <a:pt x="280" y="2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83" y="0"/>
                    <a:pt x="287" y="0"/>
                    <a:pt x="291" y="0"/>
                  </a:cubicBezTo>
                  <a:cubicBezTo>
                    <a:pt x="294" y="0"/>
                    <a:pt x="298" y="0"/>
                    <a:pt x="301" y="0"/>
                  </a:cubicBezTo>
                  <a:cubicBezTo>
                    <a:pt x="301" y="2"/>
                    <a:pt x="301" y="2"/>
                    <a:pt x="301" y="2"/>
                  </a:cubicBezTo>
                  <a:cubicBezTo>
                    <a:pt x="294" y="3"/>
                    <a:pt x="294" y="3"/>
                    <a:pt x="294" y="10"/>
                  </a:cubicBezTo>
                  <a:moveTo>
                    <a:pt x="491" y="47"/>
                  </a:moveTo>
                  <a:cubicBezTo>
                    <a:pt x="491" y="50"/>
                    <a:pt x="491" y="52"/>
                    <a:pt x="492" y="54"/>
                  </a:cubicBezTo>
                  <a:cubicBezTo>
                    <a:pt x="495" y="54"/>
                    <a:pt x="498" y="54"/>
                    <a:pt x="502" y="54"/>
                  </a:cubicBezTo>
                  <a:cubicBezTo>
                    <a:pt x="506" y="54"/>
                    <a:pt x="510" y="54"/>
                    <a:pt x="514" y="53"/>
                  </a:cubicBezTo>
                  <a:cubicBezTo>
                    <a:pt x="514" y="51"/>
                    <a:pt x="515" y="50"/>
                    <a:pt x="515" y="49"/>
                  </a:cubicBezTo>
                  <a:cubicBezTo>
                    <a:pt x="516" y="44"/>
                    <a:pt x="516" y="44"/>
                    <a:pt x="516" y="44"/>
                  </a:cubicBezTo>
                  <a:cubicBezTo>
                    <a:pt x="518" y="44"/>
                    <a:pt x="518" y="44"/>
                    <a:pt x="518" y="44"/>
                  </a:cubicBezTo>
                  <a:cubicBezTo>
                    <a:pt x="518" y="46"/>
                    <a:pt x="517" y="48"/>
                    <a:pt x="517" y="51"/>
                  </a:cubicBezTo>
                  <a:cubicBezTo>
                    <a:pt x="517" y="58"/>
                    <a:pt x="517" y="58"/>
                    <a:pt x="517" y="58"/>
                  </a:cubicBezTo>
                  <a:cubicBezTo>
                    <a:pt x="515" y="58"/>
                    <a:pt x="510" y="58"/>
                    <a:pt x="505" y="58"/>
                  </a:cubicBezTo>
                  <a:cubicBezTo>
                    <a:pt x="500" y="58"/>
                    <a:pt x="496" y="58"/>
                    <a:pt x="491" y="58"/>
                  </a:cubicBezTo>
                  <a:cubicBezTo>
                    <a:pt x="487" y="58"/>
                    <a:pt x="482" y="58"/>
                    <a:pt x="478" y="58"/>
                  </a:cubicBezTo>
                  <a:cubicBezTo>
                    <a:pt x="478" y="55"/>
                    <a:pt x="478" y="55"/>
                    <a:pt x="478" y="55"/>
                  </a:cubicBezTo>
                  <a:cubicBezTo>
                    <a:pt x="482" y="55"/>
                    <a:pt x="484" y="54"/>
                    <a:pt x="484" y="48"/>
                  </a:cubicBezTo>
                  <a:cubicBezTo>
                    <a:pt x="484" y="10"/>
                    <a:pt x="484" y="10"/>
                    <a:pt x="484" y="10"/>
                  </a:cubicBezTo>
                  <a:cubicBezTo>
                    <a:pt x="484" y="3"/>
                    <a:pt x="484" y="3"/>
                    <a:pt x="477" y="2"/>
                  </a:cubicBezTo>
                  <a:cubicBezTo>
                    <a:pt x="477" y="0"/>
                    <a:pt x="477" y="0"/>
                    <a:pt x="477" y="0"/>
                  </a:cubicBezTo>
                  <a:cubicBezTo>
                    <a:pt x="482" y="0"/>
                    <a:pt x="486" y="0"/>
                    <a:pt x="491" y="0"/>
                  </a:cubicBezTo>
                  <a:cubicBezTo>
                    <a:pt x="496" y="0"/>
                    <a:pt x="500" y="0"/>
                    <a:pt x="505" y="0"/>
                  </a:cubicBezTo>
                  <a:cubicBezTo>
                    <a:pt x="509" y="0"/>
                    <a:pt x="515" y="0"/>
                    <a:pt x="517" y="0"/>
                  </a:cubicBezTo>
                  <a:cubicBezTo>
                    <a:pt x="516" y="3"/>
                    <a:pt x="516" y="6"/>
                    <a:pt x="516" y="8"/>
                  </a:cubicBezTo>
                  <a:cubicBezTo>
                    <a:pt x="516" y="10"/>
                    <a:pt x="516" y="12"/>
                    <a:pt x="516" y="13"/>
                  </a:cubicBezTo>
                  <a:cubicBezTo>
                    <a:pt x="513" y="13"/>
                    <a:pt x="513" y="13"/>
                    <a:pt x="513" y="13"/>
                  </a:cubicBezTo>
                  <a:cubicBezTo>
                    <a:pt x="513" y="10"/>
                    <a:pt x="513" y="8"/>
                    <a:pt x="512" y="5"/>
                  </a:cubicBezTo>
                  <a:cubicBezTo>
                    <a:pt x="509" y="4"/>
                    <a:pt x="505" y="4"/>
                    <a:pt x="501" y="4"/>
                  </a:cubicBezTo>
                  <a:cubicBezTo>
                    <a:pt x="498" y="4"/>
                    <a:pt x="494" y="4"/>
                    <a:pt x="492" y="4"/>
                  </a:cubicBezTo>
                  <a:cubicBezTo>
                    <a:pt x="491" y="6"/>
                    <a:pt x="491" y="8"/>
                    <a:pt x="491" y="11"/>
                  </a:cubicBezTo>
                  <a:cubicBezTo>
                    <a:pt x="491" y="27"/>
                    <a:pt x="491" y="27"/>
                    <a:pt x="491" y="27"/>
                  </a:cubicBezTo>
                  <a:cubicBezTo>
                    <a:pt x="508" y="27"/>
                    <a:pt x="509" y="28"/>
                    <a:pt x="509" y="20"/>
                  </a:cubicBezTo>
                  <a:cubicBezTo>
                    <a:pt x="511" y="20"/>
                    <a:pt x="511" y="20"/>
                    <a:pt x="511" y="20"/>
                  </a:cubicBezTo>
                  <a:cubicBezTo>
                    <a:pt x="511" y="39"/>
                    <a:pt x="511" y="39"/>
                    <a:pt x="511" y="39"/>
                  </a:cubicBezTo>
                  <a:cubicBezTo>
                    <a:pt x="509" y="39"/>
                    <a:pt x="509" y="39"/>
                    <a:pt x="509" y="39"/>
                  </a:cubicBezTo>
                  <a:cubicBezTo>
                    <a:pt x="509" y="29"/>
                    <a:pt x="508" y="30"/>
                    <a:pt x="491" y="31"/>
                  </a:cubicBezTo>
                  <a:moveTo>
                    <a:pt x="392" y="30"/>
                  </a:moveTo>
                  <a:cubicBezTo>
                    <a:pt x="389" y="30"/>
                    <a:pt x="386" y="28"/>
                    <a:pt x="386" y="25"/>
                  </a:cubicBezTo>
                  <a:cubicBezTo>
                    <a:pt x="386" y="22"/>
                    <a:pt x="389" y="19"/>
                    <a:pt x="392" y="19"/>
                  </a:cubicBezTo>
                  <a:cubicBezTo>
                    <a:pt x="395" y="19"/>
                    <a:pt x="397" y="22"/>
                    <a:pt x="397" y="25"/>
                  </a:cubicBezTo>
                  <a:cubicBezTo>
                    <a:pt x="397" y="28"/>
                    <a:pt x="395" y="30"/>
                    <a:pt x="392" y="30"/>
                  </a:cubicBezTo>
                  <a:moveTo>
                    <a:pt x="153" y="30"/>
                  </a:moveTo>
                  <a:cubicBezTo>
                    <a:pt x="150" y="30"/>
                    <a:pt x="147" y="28"/>
                    <a:pt x="147" y="25"/>
                  </a:cubicBezTo>
                  <a:cubicBezTo>
                    <a:pt x="147" y="22"/>
                    <a:pt x="150" y="19"/>
                    <a:pt x="153" y="19"/>
                  </a:cubicBezTo>
                  <a:cubicBezTo>
                    <a:pt x="156" y="19"/>
                    <a:pt x="158" y="22"/>
                    <a:pt x="158" y="25"/>
                  </a:cubicBezTo>
                  <a:cubicBezTo>
                    <a:pt x="158" y="28"/>
                    <a:pt x="156" y="30"/>
                    <a:pt x="153" y="30"/>
                  </a:cubicBezTo>
                  <a:moveTo>
                    <a:pt x="33" y="12"/>
                  </a:moveTo>
                  <a:cubicBezTo>
                    <a:pt x="33" y="9"/>
                    <a:pt x="33" y="7"/>
                    <a:pt x="33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8" y="5"/>
                    <a:pt x="17" y="5"/>
                    <a:pt x="17" y="7"/>
                  </a:cubicBezTo>
                  <a:cubicBezTo>
                    <a:pt x="17" y="9"/>
                    <a:pt x="16" y="11"/>
                    <a:pt x="16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3" y="3"/>
                    <a:pt x="13" y="0"/>
                  </a:cubicBezTo>
                  <a:cubicBezTo>
                    <a:pt x="21" y="0"/>
                    <a:pt x="29" y="0"/>
                    <a:pt x="37" y="0"/>
                  </a:cubicBezTo>
                  <a:cubicBezTo>
                    <a:pt x="45" y="0"/>
                    <a:pt x="53" y="0"/>
                    <a:pt x="61" y="0"/>
                  </a:cubicBezTo>
                  <a:cubicBezTo>
                    <a:pt x="61" y="3"/>
                    <a:pt x="61" y="6"/>
                    <a:pt x="61" y="9"/>
                  </a:cubicBezTo>
                  <a:cubicBezTo>
                    <a:pt x="61" y="13"/>
                    <a:pt x="61" y="13"/>
                    <a:pt x="61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11"/>
                    <a:pt x="58" y="9"/>
                    <a:pt x="57" y="7"/>
                  </a:cubicBezTo>
                  <a:cubicBezTo>
                    <a:pt x="57" y="5"/>
                    <a:pt x="56" y="5"/>
                    <a:pt x="54" y="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7"/>
                    <a:pt x="41" y="9"/>
                    <a:pt x="41" y="12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54"/>
                    <a:pt x="41" y="55"/>
                    <a:pt x="49" y="55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45" y="58"/>
                    <a:pt x="41" y="58"/>
                    <a:pt x="37" y="58"/>
                  </a:cubicBezTo>
                  <a:cubicBezTo>
                    <a:pt x="33" y="58"/>
                    <a:pt x="29" y="58"/>
                    <a:pt x="25" y="58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3" y="55"/>
                    <a:pt x="33" y="54"/>
                    <a:pt x="33" y="48"/>
                  </a:cubicBezTo>
                  <a:moveTo>
                    <a:pt x="508" y="489"/>
                  </a:moveTo>
                  <a:cubicBezTo>
                    <a:pt x="517" y="475"/>
                    <a:pt x="517" y="475"/>
                    <a:pt x="517" y="475"/>
                  </a:cubicBezTo>
                  <a:cubicBezTo>
                    <a:pt x="520" y="469"/>
                    <a:pt x="524" y="464"/>
                    <a:pt x="526" y="459"/>
                  </a:cubicBezTo>
                  <a:cubicBezTo>
                    <a:pt x="533" y="460"/>
                    <a:pt x="533" y="460"/>
                    <a:pt x="533" y="460"/>
                  </a:cubicBezTo>
                  <a:cubicBezTo>
                    <a:pt x="526" y="468"/>
                    <a:pt x="516" y="483"/>
                    <a:pt x="512" y="490"/>
                  </a:cubicBezTo>
                  <a:cubicBezTo>
                    <a:pt x="511" y="492"/>
                    <a:pt x="511" y="494"/>
                    <a:pt x="511" y="497"/>
                  </a:cubicBezTo>
                  <a:cubicBezTo>
                    <a:pt x="511" y="508"/>
                    <a:pt x="511" y="508"/>
                    <a:pt x="511" y="508"/>
                  </a:cubicBezTo>
                  <a:cubicBezTo>
                    <a:pt x="511" y="515"/>
                    <a:pt x="511" y="515"/>
                    <a:pt x="519" y="516"/>
                  </a:cubicBezTo>
                  <a:cubicBezTo>
                    <a:pt x="519" y="518"/>
                    <a:pt x="519" y="518"/>
                    <a:pt x="519" y="518"/>
                  </a:cubicBezTo>
                  <a:cubicBezTo>
                    <a:pt x="515" y="518"/>
                    <a:pt x="511" y="518"/>
                    <a:pt x="507" y="518"/>
                  </a:cubicBezTo>
                  <a:cubicBezTo>
                    <a:pt x="503" y="518"/>
                    <a:pt x="499" y="518"/>
                    <a:pt x="495" y="518"/>
                  </a:cubicBezTo>
                  <a:cubicBezTo>
                    <a:pt x="495" y="516"/>
                    <a:pt x="495" y="516"/>
                    <a:pt x="495" y="516"/>
                  </a:cubicBezTo>
                  <a:cubicBezTo>
                    <a:pt x="503" y="515"/>
                    <a:pt x="503" y="515"/>
                    <a:pt x="503" y="508"/>
                  </a:cubicBezTo>
                  <a:cubicBezTo>
                    <a:pt x="503" y="495"/>
                    <a:pt x="503" y="495"/>
                    <a:pt x="503" y="495"/>
                  </a:cubicBezTo>
                  <a:cubicBezTo>
                    <a:pt x="503" y="495"/>
                    <a:pt x="503" y="494"/>
                    <a:pt x="503" y="493"/>
                  </a:cubicBezTo>
                  <a:cubicBezTo>
                    <a:pt x="492" y="475"/>
                    <a:pt x="492" y="475"/>
                    <a:pt x="492" y="475"/>
                  </a:cubicBezTo>
                  <a:cubicBezTo>
                    <a:pt x="490" y="470"/>
                    <a:pt x="484" y="462"/>
                    <a:pt x="478" y="462"/>
                  </a:cubicBezTo>
                  <a:cubicBezTo>
                    <a:pt x="478" y="460"/>
                    <a:pt x="478" y="460"/>
                    <a:pt x="478" y="460"/>
                  </a:cubicBezTo>
                  <a:cubicBezTo>
                    <a:pt x="487" y="458"/>
                    <a:pt x="487" y="458"/>
                    <a:pt x="487" y="458"/>
                  </a:cubicBezTo>
                  <a:cubicBezTo>
                    <a:pt x="490" y="458"/>
                    <a:pt x="491" y="459"/>
                    <a:pt x="492" y="461"/>
                  </a:cubicBezTo>
                  <a:cubicBezTo>
                    <a:pt x="494" y="463"/>
                    <a:pt x="495" y="465"/>
                    <a:pt x="496" y="466"/>
                  </a:cubicBezTo>
                  <a:moveTo>
                    <a:pt x="447" y="471"/>
                  </a:moveTo>
                  <a:cubicBezTo>
                    <a:pt x="447" y="468"/>
                    <a:pt x="447" y="466"/>
                    <a:pt x="447" y="463"/>
                  </a:cubicBezTo>
                  <a:cubicBezTo>
                    <a:pt x="434" y="463"/>
                    <a:pt x="434" y="463"/>
                    <a:pt x="434" y="463"/>
                  </a:cubicBezTo>
                  <a:cubicBezTo>
                    <a:pt x="432" y="463"/>
                    <a:pt x="431" y="464"/>
                    <a:pt x="431" y="466"/>
                  </a:cubicBezTo>
                  <a:cubicBezTo>
                    <a:pt x="430" y="468"/>
                    <a:pt x="430" y="470"/>
                    <a:pt x="430" y="472"/>
                  </a:cubicBezTo>
                  <a:cubicBezTo>
                    <a:pt x="427" y="472"/>
                    <a:pt x="427" y="472"/>
                    <a:pt x="427" y="472"/>
                  </a:cubicBezTo>
                  <a:cubicBezTo>
                    <a:pt x="427" y="468"/>
                    <a:pt x="427" y="468"/>
                    <a:pt x="427" y="468"/>
                  </a:cubicBezTo>
                  <a:cubicBezTo>
                    <a:pt x="427" y="465"/>
                    <a:pt x="427" y="462"/>
                    <a:pt x="427" y="459"/>
                  </a:cubicBezTo>
                  <a:cubicBezTo>
                    <a:pt x="435" y="459"/>
                    <a:pt x="443" y="459"/>
                    <a:pt x="451" y="459"/>
                  </a:cubicBezTo>
                  <a:cubicBezTo>
                    <a:pt x="459" y="459"/>
                    <a:pt x="467" y="459"/>
                    <a:pt x="476" y="459"/>
                  </a:cubicBezTo>
                  <a:cubicBezTo>
                    <a:pt x="475" y="462"/>
                    <a:pt x="475" y="465"/>
                    <a:pt x="475" y="468"/>
                  </a:cubicBezTo>
                  <a:cubicBezTo>
                    <a:pt x="475" y="472"/>
                    <a:pt x="475" y="472"/>
                    <a:pt x="475" y="472"/>
                  </a:cubicBezTo>
                  <a:cubicBezTo>
                    <a:pt x="473" y="472"/>
                    <a:pt x="473" y="472"/>
                    <a:pt x="473" y="472"/>
                  </a:cubicBezTo>
                  <a:cubicBezTo>
                    <a:pt x="473" y="470"/>
                    <a:pt x="472" y="468"/>
                    <a:pt x="472" y="466"/>
                  </a:cubicBezTo>
                  <a:cubicBezTo>
                    <a:pt x="471" y="464"/>
                    <a:pt x="470" y="463"/>
                    <a:pt x="469" y="463"/>
                  </a:cubicBezTo>
                  <a:cubicBezTo>
                    <a:pt x="455" y="463"/>
                    <a:pt x="455" y="463"/>
                    <a:pt x="455" y="463"/>
                  </a:cubicBezTo>
                  <a:cubicBezTo>
                    <a:pt x="455" y="466"/>
                    <a:pt x="455" y="468"/>
                    <a:pt x="455" y="471"/>
                  </a:cubicBezTo>
                  <a:cubicBezTo>
                    <a:pt x="455" y="508"/>
                    <a:pt x="455" y="508"/>
                    <a:pt x="455" y="508"/>
                  </a:cubicBezTo>
                  <a:cubicBezTo>
                    <a:pt x="455" y="515"/>
                    <a:pt x="455" y="515"/>
                    <a:pt x="463" y="516"/>
                  </a:cubicBezTo>
                  <a:cubicBezTo>
                    <a:pt x="463" y="518"/>
                    <a:pt x="463" y="518"/>
                    <a:pt x="463" y="518"/>
                  </a:cubicBezTo>
                  <a:cubicBezTo>
                    <a:pt x="459" y="518"/>
                    <a:pt x="455" y="518"/>
                    <a:pt x="451" y="518"/>
                  </a:cubicBezTo>
                  <a:cubicBezTo>
                    <a:pt x="447" y="518"/>
                    <a:pt x="443" y="518"/>
                    <a:pt x="439" y="518"/>
                  </a:cubicBezTo>
                  <a:cubicBezTo>
                    <a:pt x="439" y="516"/>
                    <a:pt x="439" y="516"/>
                    <a:pt x="439" y="516"/>
                  </a:cubicBezTo>
                  <a:cubicBezTo>
                    <a:pt x="447" y="515"/>
                    <a:pt x="447" y="515"/>
                    <a:pt x="447" y="508"/>
                  </a:cubicBezTo>
                  <a:moveTo>
                    <a:pt x="414" y="508"/>
                  </a:moveTo>
                  <a:cubicBezTo>
                    <a:pt x="414" y="515"/>
                    <a:pt x="414" y="515"/>
                    <a:pt x="422" y="516"/>
                  </a:cubicBezTo>
                  <a:cubicBezTo>
                    <a:pt x="422" y="518"/>
                    <a:pt x="422" y="518"/>
                    <a:pt x="422" y="518"/>
                  </a:cubicBezTo>
                  <a:cubicBezTo>
                    <a:pt x="418" y="518"/>
                    <a:pt x="414" y="518"/>
                    <a:pt x="410" y="518"/>
                  </a:cubicBezTo>
                  <a:cubicBezTo>
                    <a:pt x="406" y="518"/>
                    <a:pt x="402" y="518"/>
                    <a:pt x="398" y="518"/>
                  </a:cubicBezTo>
                  <a:cubicBezTo>
                    <a:pt x="398" y="516"/>
                    <a:pt x="398" y="516"/>
                    <a:pt x="398" y="516"/>
                  </a:cubicBezTo>
                  <a:cubicBezTo>
                    <a:pt x="406" y="515"/>
                    <a:pt x="406" y="515"/>
                    <a:pt x="406" y="508"/>
                  </a:cubicBezTo>
                  <a:cubicBezTo>
                    <a:pt x="406" y="469"/>
                    <a:pt x="406" y="469"/>
                    <a:pt x="406" y="469"/>
                  </a:cubicBezTo>
                  <a:cubicBezTo>
                    <a:pt x="406" y="462"/>
                    <a:pt x="406" y="462"/>
                    <a:pt x="398" y="461"/>
                  </a:cubicBezTo>
                  <a:cubicBezTo>
                    <a:pt x="398" y="459"/>
                    <a:pt x="398" y="459"/>
                    <a:pt x="398" y="459"/>
                  </a:cubicBezTo>
                  <a:cubicBezTo>
                    <a:pt x="402" y="459"/>
                    <a:pt x="406" y="459"/>
                    <a:pt x="410" y="459"/>
                  </a:cubicBezTo>
                  <a:cubicBezTo>
                    <a:pt x="414" y="459"/>
                    <a:pt x="418" y="459"/>
                    <a:pt x="422" y="459"/>
                  </a:cubicBezTo>
                  <a:cubicBezTo>
                    <a:pt x="422" y="461"/>
                    <a:pt x="422" y="461"/>
                    <a:pt x="422" y="461"/>
                  </a:cubicBezTo>
                  <a:cubicBezTo>
                    <a:pt x="414" y="462"/>
                    <a:pt x="414" y="462"/>
                    <a:pt x="414" y="469"/>
                  </a:cubicBezTo>
                  <a:moveTo>
                    <a:pt x="385" y="473"/>
                  </a:moveTo>
                  <a:cubicBezTo>
                    <a:pt x="385" y="470"/>
                    <a:pt x="385" y="467"/>
                    <a:pt x="384" y="466"/>
                  </a:cubicBezTo>
                  <a:cubicBezTo>
                    <a:pt x="382" y="463"/>
                    <a:pt x="376" y="461"/>
                    <a:pt x="372" y="461"/>
                  </a:cubicBezTo>
                  <a:cubicBezTo>
                    <a:pt x="365" y="461"/>
                    <a:pt x="359" y="466"/>
                    <a:pt x="359" y="473"/>
                  </a:cubicBezTo>
                  <a:cubicBezTo>
                    <a:pt x="359" y="492"/>
                    <a:pt x="393" y="476"/>
                    <a:pt x="393" y="498"/>
                  </a:cubicBezTo>
                  <a:cubicBezTo>
                    <a:pt x="393" y="512"/>
                    <a:pt x="380" y="519"/>
                    <a:pt x="367" y="519"/>
                  </a:cubicBezTo>
                  <a:cubicBezTo>
                    <a:pt x="362" y="519"/>
                    <a:pt x="357" y="518"/>
                    <a:pt x="353" y="516"/>
                  </a:cubicBezTo>
                  <a:cubicBezTo>
                    <a:pt x="353" y="513"/>
                    <a:pt x="353" y="509"/>
                    <a:pt x="353" y="505"/>
                  </a:cubicBezTo>
                  <a:cubicBezTo>
                    <a:pt x="353" y="503"/>
                    <a:pt x="353" y="503"/>
                    <a:pt x="353" y="503"/>
                  </a:cubicBezTo>
                  <a:cubicBezTo>
                    <a:pt x="356" y="503"/>
                    <a:pt x="356" y="503"/>
                    <a:pt x="356" y="503"/>
                  </a:cubicBezTo>
                  <a:cubicBezTo>
                    <a:pt x="356" y="507"/>
                    <a:pt x="356" y="507"/>
                    <a:pt x="356" y="507"/>
                  </a:cubicBezTo>
                  <a:cubicBezTo>
                    <a:pt x="356" y="509"/>
                    <a:pt x="356" y="511"/>
                    <a:pt x="357" y="512"/>
                  </a:cubicBezTo>
                  <a:cubicBezTo>
                    <a:pt x="361" y="514"/>
                    <a:pt x="366" y="515"/>
                    <a:pt x="371" y="515"/>
                  </a:cubicBezTo>
                  <a:cubicBezTo>
                    <a:pt x="378" y="515"/>
                    <a:pt x="386" y="511"/>
                    <a:pt x="386" y="502"/>
                  </a:cubicBezTo>
                  <a:cubicBezTo>
                    <a:pt x="386" y="482"/>
                    <a:pt x="352" y="501"/>
                    <a:pt x="352" y="476"/>
                  </a:cubicBezTo>
                  <a:cubicBezTo>
                    <a:pt x="352" y="465"/>
                    <a:pt x="362" y="457"/>
                    <a:pt x="373" y="457"/>
                  </a:cubicBezTo>
                  <a:cubicBezTo>
                    <a:pt x="379" y="457"/>
                    <a:pt x="384" y="459"/>
                    <a:pt x="389" y="461"/>
                  </a:cubicBezTo>
                  <a:cubicBezTo>
                    <a:pt x="389" y="463"/>
                    <a:pt x="389" y="464"/>
                    <a:pt x="389" y="465"/>
                  </a:cubicBezTo>
                  <a:cubicBezTo>
                    <a:pt x="389" y="468"/>
                    <a:pt x="388" y="470"/>
                    <a:pt x="388" y="473"/>
                  </a:cubicBezTo>
                  <a:moveTo>
                    <a:pt x="304" y="469"/>
                  </a:moveTo>
                  <a:cubicBezTo>
                    <a:pt x="304" y="462"/>
                    <a:pt x="304" y="462"/>
                    <a:pt x="296" y="461"/>
                  </a:cubicBezTo>
                  <a:cubicBezTo>
                    <a:pt x="296" y="459"/>
                    <a:pt x="296" y="459"/>
                    <a:pt x="296" y="459"/>
                  </a:cubicBezTo>
                  <a:cubicBezTo>
                    <a:pt x="300" y="459"/>
                    <a:pt x="305" y="459"/>
                    <a:pt x="310" y="459"/>
                  </a:cubicBezTo>
                  <a:cubicBezTo>
                    <a:pt x="315" y="459"/>
                    <a:pt x="320" y="459"/>
                    <a:pt x="325" y="459"/>
                  </a:cubicBezTo>
                  <a:cubicBezTo>
                    <a:pt x="337" y="458"/>
                    <a:pt x="342" y="464"/>
                    <a:pt x="342" y="472"/>
                  </a:cubicBezTo>
                  <a:cubicBezTo>
                    <a:pt x="342" y="481"/>
                    <a:pt x="334" y="486"/>
                    <a:pt x="326" y="488"/>
                  </a:cubicBezTo>
                  <a:cubicBezTo>
                    <a:pt x="345" y="513"/>
                    <a:pt x="345" y="513"/>
                    <a:pt x="345" y="513"/>
                  </a:cubicBezTo>
                  <a:cubicBezTo>
                    <a:pt x="346" y="515"/>
                    <a:pt x="348" y="515"/>
                    <a:pt x="350" y="516"/>
                  </a:cubicBezTo>
                  <a:cubicBezTo>
                    <a:pt x="350" y="518"/>
                    <a:pt x="350" y="518"/>
                    <a:pt x="350" y="518"/>
                  </a:cubicBezTo>
                  <a:cubicBezTo>
                    <a:pt x="348" y="518"/>
                    <a:pt x="346" y="518"/>
                    <a:pt x="344" y="518"/>
                  </a:cubicBezTo>
                  <a:cubicBezTo>
                    <a:pt x="342" y="518"/>
                    <a:pt x="340" y="518"/>
                    <a:pt x="338" y="518"/>
                  </a:cubicBezTo>
                  <a:cubicBezTo>
                    <a:pt x="337" y="516"/>
                    <a:pt x="336" y="515"/>
                    <a:pt x="335" y="513"/>
                  </a:cubicBezTo>
                  <a:cubicBezTo>
                    <a:pt x="315" y="486"/>
                    <a:pt x="315" y="486"/>
                    <a:pt x="315" y="486"/>
                  </a:cubicBezTo>
                  <a:cubicBezTo>
                    <a:pt x="318" y="486"/>
                    <a:pt x="320" y="486"/>
                    <a:pt x="323" y="486"/>
                  </a:cubicBezTo>
                  <a:cubicBezTo>
                    <a:pt x="329" y="485"/>
                    <a:pt x="334" y="480"/>
                    <a:pt x="334" y="474"/>
                  </a:cubicBezTo>
                  <a:cubicBezTo>
                    <a:pt x="334" y="465"/>
                    <a:pt x="327" y="462"/>
                    <a:pt x="321" y="462"/>
                  </a:cubicBezTo>
                  <a:cubicBezTo>
                    <a:pt x="318" y="462"/>
                    <a:pt x="315" y="462"/>
                    <a:pt x="312" y="463"/>
                  </a:cubicBezTo>
                  <a:cubicBezTo>
                    <a:pt x="312" y="464"/>
                    <a:pt x="312" y="466"/>
                    <a:pt x="312" y="469"/>
                  </a:cubicBezTo>
                  <a:cubicBezTo>
                    <a:pt x="312" y="508"/>
                    <a:pt x="312" y="508"/>
                    <a:pt x="312" y="508"/>
                  </a:cubicBezTo>
                  <a:cubicBezTo>
                    <a:pt x="312" y="515"/>
                    <a:pt x="312" y="515"/>
                    <a:pt x="320" y="516"/>
                  </a:cubicBezTo>
                  <a:cubicBezTo>
                    <a:pt x="320" y="518"/>
                    <a:pt x="320" y="518"/>
                    <a:pt x="320" y="518"/>
                  </a:cubicBezTo>
                  <a:cubicBezTo>
                    <a:pt x="316" y="518"/>
                    <a:pt x="312" y="518"/>
                    <a:pt x="308" y="518"/>
                  </a:cubicBezTo>
                  <a:cubicBezTo>
                    <a:pt x="303" y="518"/>
                    <a:pt x="299" y="518"/>
                    <a:pt x="296" y="518"/>
                  </a:cubicBezTo>
                  <a:cubicBezTo>
                    <a:pt x="296" y="516"/>
                    <a:pt x="296" y="516"/>
                    <a:pt x="296" y="516"/>
                  </a:cubicBezTo>
                  <a:cubicBezTo>
                    <a:pt x="304" y="515"/>
                    <a:pt x="304" y="515"/>
                    <a:pt x="304" y="508"/>
                  </a:cubicBezTo>
                  <a:moveTo>
                    <a:pt x="221" y="503"/>
                  </a:moveTo>
                  <a:cubicBezTo>
                    <a:pt x="215" y="518"/>
                    <a:pt x="215" y="518"/>
                    <a:pt x="215" y="518"/>
                  </a:cubicBezTo>
                  <a:cubicBezTo>
                    <a:pt x="210" y="518"/>
                    <a:pt x="210" y="518"/>
                    <a:pt x="210" y="518"/>
                  </a:cubicBezTo>
                  <a:cubicBezTo>
                    <a:pt x="208" y="513"/>
                    <a:pt x="208" y="513"/>
                    <a:pt x="208" y="513"/>
                  </a:cubicBezTo>
                  <a:cubicBezTo>
                    <a:pt x="205" y="505"/>
                    <a:pt x="205" y="505"/>
                    <a:pt x="205" y="505"/>
                  </a:cubicBezTo>
                  <a:cubicBezTo>
                    <a:pt x="188" y="467"/>
                    <a:pt x="188" y="467"/>
                    <a:pt x="188" y="467"/>
                  </a:cubicBezTo>
                  <a:cubicBezTo>
                    <a:pt x="186" y="462"/>
                    <a:pt x="187" y="462"/>
                    <a:pt x="180" y="461"/>
                  </a:cubicBezTo>
                  <a:cubicBezTo>
                    <a:pt x="180" y="459"/>
                    <a:pt x="180" y="459"/>
                    <a:pt x="180" y="459"/>
                  </a:cubicBezTo>
                  <a:cubicBezTo>
                    <a:pt x="184" y="459"/>
                    <a:pt x="188" y="459"/>
                    <a:pt x="192" y="459"/>
                  </a:cubicBezTo>
                  <a:cubicBezTo>
                    <a:pt x="196" y="459"/>
                    <a:pt x="200" y="459"/>
                    <a:pt x="205" y="459"/>
                  </a:cubicBezTo>
                  <a:cubicBezTo>
                    <a:pt x="205" y="461"/>
                    <a:pt x="205" y="461"/>
                    <a:pt x="205" y="461"/>
                  </a:cubicBezTo>
                  <a:cubicBezTo>
                    <a:pt x="196" y="461"/>
                    <a:pt x="196" y="463"/>
                    <a:pt x="197" y="464"/>
                  </a:cubicBezTo>
                  <a:cubicBezTo>
                    <a:pt x="200" y="474"/>
                    <a:pt x="200" y="474"/>
                    <a:pt x="200" y="474"/>
                  </a:cubicBezTo>
                  <a:cubicBezTo>
                    <a:pt x="215" y="507"/>
                    <a:pt x="215" y="507"/>
                    <a:pt x="215" y="507"/>
                  </a:cubicBezTo>
                  <a:cubicBezTo>
                    <a:pt x="227" y="480"/>
                    <a:pt x="227" y="480"/>
                    <a:pt x="227" y="480"/>
                  </a:cubicBezTo>
                  <a:cubicBezTo>
                    <a:pt x="231" y="469"/>
                    <a:pt x="231" y="469"/>
                    <a:pt x="231" y="469"/>
                  </a:cubicBezTo>
                  <a:cubicBezTo>
                    <a:pt x="233" y="465"/>
                    <a:pt x="236" y="461"/>
                    <a:pt x="225" y="461"/>
                  </a:cubicBezTo>
                  <a:cubicBezTo>
                    <a:pt x="225" y="459"/>
                    <a:pt x="225" y="459"/>
                    <a:pt x="225" y="459"/>
                  </a:cubicBezTo>
                  <a:cubicBezTo>
                    <a:pt x="228" y="459"/>
                    <a:pt x="231" y="459"/>
                    <a:pt x="235" y="459"/>
                  </a:cubicBezTo>
                  <a:cubicBezTo>
                    <a:pt x="238" y="459"/>
                    <a:pt x="241" y="459"/>
                    <a:pt x="245" y="459"/>
                  </a:cubicBezTo>
                  <a:cubicBezTo>
                    <a:pt x="250" y="459"/>
                    <a:pt x="254" y="459"/>
                    <a:pt x="259" y="459"/>
                  </a:cubicBezTo>
                  <a:cubicBezTo>
                    <a:pt x="264" y="459"/>
                    <a:pt x="270" y="459"/>
                    <a:pt x="275" y="459"/>
                  </a:cubicBezTo>
                  <a:cubicBezTo>
                    <a:pt x="280" y="459"/>
                    <a:pt x="286" y="459"/>
                    <a:pt x="289" y="459"/>
                  </a:cubicBezTo>
                  <a:cubicBezTo>
                    <a:pt x="288" y="462"/>
                    <a:pt x="288" y="465"/>
                    <a:pt x="288" y="467"/>
                  </a:cubicBezTo>
                  <a:cubicBezTo>
                    <a:pt x="288" y="469"/>
                    <a:pt x="287" y="471"/>
                    <a:pt x="287" y="472"/>
                  </a:cubicBezTo>
                  <a:cubicBezTo>
                    <a:pt x="285" y="472"/>
                    <a:pt x="285" y="472"/>
                    <a:pt x="285" y="472"/>
                  </a:cubicBezTo>
                  <a:cubicBezTo>
                    <a:pt x="285" y="469"/>
                    <a:pt x="284" y="467"/>
                    <a:pt x="283" y="464"/>
                  </a:cubicBezTo>
                  <a:cubicBezTo>
                    <a:pt x="279" y="463"/>
                    <a:pt x="275" y="463"/>
                    <a:pt x="271" y="463"/>
                  </a:cubicBezTo>
                  <a:cubicBezTo>
                    <a:pt x="267" y="463"/>
                    <a:pt x="263" y="463"/>
                    <a:pt x="260" y="463"/>
                  </a:cubicBezTo>
                  <a:cubicBezTo>
                    <a:pt x="260" y="465"/>
                    <a:pt x="260" y="467"/>
                    <a:pt x="260" y="470"/>
                  </a:cubicBezTo>
                  <a:cubicBezTo>
                    <a:pt x="260" y="486"/>
                    <a:pt x="260" y="486"/>
                    <a:pt x="260" y="486"/>
                  </a:cubicBezTo>
                  <a:cubicBezTo>
                    <a:pt x="278" y="486"/>
                    <a:pt x="280" y="487"/>
                    <a:pt x="280" y="479"/>
                  </a:cubicBezTo>
                  <a:cubicBezTo>
                    <a:pt x="282" y="479"/>
                    <a:pt x="282" y="479"/>
                    <a:pt x="282" y="479"/>
                  </a:cubicBezTo>
                  <a:cubicBezTo>
                    <a:pt x="282" y="498"/>
                    <a:pt x="282" y="498"/>
                    <a:pt x="282" y="498"/>
                  </a:cubicBezTo>
                  <a:cubicBezTo>
                    <a:pt x="280" y="498"/>
                    <a:pt x="280" y="498"/>
                    <a:pt x="280" y="498"/>
                  </a:cubicBezTo>
                  <a:cubicBezTo>
                    <a:pt x="280" y="489"/>
                    <a:pt x="279" y="489"/>
                    <a:pt x="260" y="490"/>
                  </a:cubicBezTo>
                  <a:cubicBezTo>
                    <a:pt x="260" y="506"/>
                    <a:pt x="260" y="506"/>
                    <a:pt x="260" y="506"/>
                  </a:cubicBezTo>
                  <a:cubicBezTo>
                    <a:pt x="260" y="509"/>
                    <a:pt x="260" y="512"/>
                    <a:pt x="260" y="514"/>
                  </a:cubicBezTo>
                  <a:cubicBezTo>
                    <a:pt x="263" y="514"/>
                    <a:pt x="268" y="514"/>
                    <a:pt x="272" y="514"/>
                  </a:cubicBezTo>
                  <a:cubicBezTo>
                    <a:pt x="276" y="514"/>
                    <a:pt x="281" y="514"/>
                    <a:pt x="285" y="513"/>
                  </a:cubicBezTo>
                  <a:cubicBezTo>
                    <a:pt x="286" y="511"/>
                    <a:pt x="286" y="510"/>
                    <a:pt x="286" y="508"/>
                  </a:cubicBezTo>
                  <a:cubicBezTo>
                    <a:pt x="287" y="504"/>
                    <a:pt x="287" y="504"/>
                    <a:pt x="287" y="504"/>
                  </a:cubicBezTo>
                  <a:cubicBezTo>
                    <a:pt x="290" y="504"/>
                    <a:pt x="290" y="504"/>
                    <a:pt x="290" y="504"/>
                  </a:cubicBezTo>
                  <a:cubicBezTo>
                    <a:pt x="290" y="505"/>
                    <a:pt x="289" y="508"/>
                    <a:pt x="289" y="511"/>
                  </a:cubicBezTo>
                  <a:cubicBezTo>
                    <a:pt x="289" y="518"/>
                    <a:pt x="289" y="518"/>
                    <a:pt x="289" y="518"/>
                  </a:cubicBezTo>
                  <a:cubicBezTo>
                    <a:pt x="286" y="518"/>
                    <a:pt x="280" y="518"/>
                    <a:pt x="275" y="518"/>
                  </a:cubicBezTo>
                  <a:cubicBezTo>
                    <a:pt x="270" y="518"/>
                    <a:pt x="265" y="518"/>
                    <a:pt x="260" y="518"/>
                  </a:cubicBezTo>
                  <a:cubicBezTo>
                    <a:pt x="255" y="518"/>
                    <a:pt x="250" y="518"/>
                    <a:pt x="244" y="518"/>
                  </a:cubicBezTo>
                  <a:cubicBezTo>
                    <a:pt x="244" y="516"/>
                    <a:pt x="244" y="516"/>
                    <a:pt x="244" y="516"/>
                  </a:cubicBezTo>
                  <a:cubicBezTo>
                    <a:pt x="249" y="515"/>
                    <a:pt x="252" y="514"/>
                    <a:pt x="252" y="508"/>
                  </a:cubicBezTo>
                  <a:cubicBezTo>
                    <a:pt x="252" y="469"/>
                    <a:pt x="252" y="469"/>
                    <a:pt x="252" y="469"/>
                  </a:cubicBezTo>
                  <a:cubicBezTo>
                    <a:pt x="252" y="462"/>
                    <a:pt x="252" y="462"/>
                    <a:pt x="244" y="461"/>
                  </a:cubicBezTo>
                  <a:cubicBezTo>
                    <a:pt x="239" y="461"/>
                    <a:pt x="239" y="464"/>
                    <a:pt x="237" y="468"/>
                  </a:cubicBezTo>
                  <a:moveTo>
                    <a:pt x="170" y="508"/>
                  </a:moveTo>
                  <a:cubicBezTo>
                    <a:pt x="170" y="515"/>
                    <a:pt x="170" y="515"/>
                    <a:pt x="178" y="516"/>
                  </a:cubicBezTo>
                  <a:cubicBezTo>
                    <a:pt x="178" y="518"/>
                    <a:pt x="178" y="518"/>
                    <a:pt x="178" y="518"/>
                  </a:cubicBezTo>
                  <a:cubicBezTo>
                    <a:pt x="174" y="518"/>
                    <a:pt x="170" y="518"/>
                    <a:pt x="166" y="518"/>
                  </a:cubicBezTo>
                  <a:cubicBezTo>
                    <a:pt x="161" y="518"/>
                    <a:pt x="157" y="518"/>
                    <a:pt x="154" y="518"/>
                  </a:cubicBezTo>
                  <a:cubicBezTo>
                    <a:pt x="154" y="516"/>
                    <a:pt x="154" y="516"/>
                    <a:pt x="154" y="516"/>
                  </a:cubicBezTo>
                  <a:cubicBezTo>
                    <a:pt x="162" y="515"/>
                    <a:pt x="162" y="515"/>
                    <a:pt x="162" y="508"/>
                  </a:cubicBezTo>
                  <a:cubicBezTo>
                    <a:pt x="162" y="469"/>
                    <a:pt x="162" y="469"/>
                    <a:pt x="162" y="469"/>
                  </a:cubicBezTo>
                  <a:cubicBezTo>
                    <a:pt x="162" y="463"/>
                    <a:pt x="162" y="462"/>
                    <a:pt x="154" y="461"/>
                  </a:cubicBezTo>
                  <a:cubicBezTo>
                    <a:pt x="154" y="459"/>
                    <a:pt x="154" y="459"/>
                    <a:pt x="154" y="459"/>
                  </a:cubicBezTo>
                  <a:cubicBezTo>
                    <a:pt x="157" y="459"/>
                    <a:pt x="161" y="459"/>
                    <a:pt x="166" y="459"/>
                  </a:cubicBezTo>
                  <a:cubicBezTo>
                    <a:pt x="170" y="459"/>
                    <a:pt x="174" y="459"/>
                    <a:pt x="178" y="459"/>
                  </a:cubicBezTo>
                  <a:cubicBezTo>
                    <a:pt x="178" y="461"/>
                    <a:pt x="178" y="461"/>
                    <a:pt x="178" y="461"/>
                  </a:cubicBezTo>
                  <a:cubicBezTo>
                    <a:pt x="170" y="462"/>
                    <a:pt x="170" y="463"/>
                    <a:pt x="170" y="469"/>
                  </a:cubicBezTo>
                  <a:moveTo>
                    <a:pt x="138" y="509"/>
                  </a:moveTo>
                  <a:cubicBezTo>
                    <a:pt x="138" y="467"/>
                    <a:pt x="138" y="467"/>
                    <a:pt x="138" y="467"/>
                  </a:cubicBezTo>
                  <a:cubicBezTo>
                    <a:pt x="138" y="462"/>
                    <a:pt x="136" y="461"/>
                    <a:pt x="130" y="461"/>
                  </a:cubicBezTo>
                  <a:cubicBezTo>
                    <a:pt x="130" y="459"/>
                    <a:pt x="130" y="459"/>
                    <a:pt x="130" y="459"/>
                  </a:cubicBezTo>
                  <a:cubicBezTo>
                    <a:pt x="133" y="459"/>
                    <a:pt x="137" y="459"/>
                    <a:pt x="140" y="459"/>
                  </a:cubicBezTo>
                  <a:cubicBezTo>
                    <a:pt x="143" y="459"/>
                    <a:pt x="147" y="459"/>
                    <a:pt x="150" y="459"/>
                  </a:cubicBezTo>
                  <a:cubicBezTo>
                    <a:pt x="149" y="461"/>
                    <a:pt x="149" y="461"/>
                    <a:pt x="149" y="461"/>
                  </a:cubicBezTo>
                  <a:cubicBezTo>
                    <a:pt x="143" y="461"/>
                    <a:pt x="142" y="462"/>
                    <a:pt x="142" y="467"/>
                  </a:cubicBezTo>
                  <a:cubicBezTo>
                    <a:pt x="142" y="516"/>
                    <a:pt x="142" y="516"/>
                    <a:pt x="142" y="516"/>
                  </a:cubicBezTo>
                  <a:cubicBezTo>
                    <a:pt x="142" y="519"/>
                    <a:pt x="142" y="519"/>
                    <a:pt x="142" y="519"/>
                  </a:cubicBezTo>
                  <a:cubicBezTo>
                    <a:pt x="135" y="518"/>
                    <a:pt x="135" y="518"/>
                    <a:pt x="135" y="518"/>
                  </a:cubicBezTo>
                  <a:cubicBezTo>
                    <a:pt x="93" y="468"/>
                    <a:pt x="93" y="468"/>
                    <a:pt x="93" y="468"/>
                  </a:cubicBezTo>
                  <a:cubicBezTo>
                    <a:pt x="93" y="510"/>
                    <a:pt x="93" y="510"/>
                    <a:pt x="93" y="510"/>
                  </a:cubicBezTo>
                  <a:cubicBezTo>
                    <a:pt x="93" y="515"/>
                    <a:pt x="95" y="515"/>
                    <a:pt x="102" y="516"/>
                  </a:cubicBezTo>
                  <a:cubicBezTo>
                    <a:pt x="102" y="518"/>
                    <a:pt x="102" y="518"/>
                    <a:pt x="102" y="518"/>
                  </a:cubicBezTo>
                  <a:cubicBezTo>
                    <a:pt x="99" y="518"/>
                    <a:pt x="95" y="518"/>
                    <a:pt x="92" y="518"/>
                  </a:cubicBezTo>
                  <a:cubicBezTo>
                    <a:pt x="88" y="518"/>
                    <a:pt x="85" y="518"/>
                    <a:pt x="81" y="518"/>
                  </a:cubicBezTo>
                  <a:cubicBezTo>
                    <a:pt x="83" y="515"/>
                    <a:pt x="83" y="515"/>
                    <a:pt x="83" y="515"/>
                  </a:cubicBezTo>
                  <a:cubicBezTo>
                    <a:pt x="88" y="515"/>
                    <a:pt x="90" y="515"/>
                    <a:pt x="90" y="510"/>
                  </a:cubicBezTo>
                  <a:cubicBezTo>
                    <a:pt x="90" y="467"/>
                    <a:pt x="90" y="467"/>
                    <a:pt x="90" y="467"/>
                  </a:cubicBezTo>
                  <a:cubicBezTo>
                    <a:pt x="90" y="462"/>
                    <a:pt x="88" y="461"/>
                    <a:pt x="82" y="461"/>
                  </a:cubicBezTo>
                  <a:cubicBezTo>
                    <a:pt x="82" y="459"/>
                    <a:pt x="82" y="459"/>
                    <a:pt x="82" y="459"/>
                  </a:cubicBezTo>
                  <a:cubicBezTo>
                    <a:pt x="85" y="459"/>
                    <a:pt x="87" y="459"/>
                    <a:pt x="90" y="459"/>
                  </a:cubicBezTo>
                  <a:cubicBezTo>
                    <a:pt x="92" y="459"/>
                    <a:pt x="95" y="459"/>
                    <a:pt x="97" y="459"/>
                  </a:cubicBezTo>
                  <a:moveTo>
                    <a:pt x="28" y="498"/>
                  </a:moveTo>
                  <a:cubicBezTo>
                    <a:pt x="28" y="511"/>
                    <a:pt x="35" y="514"/>
                    <a:pt x="47" y="514"/>
                  </a:cubicBezTo>
                  <a:cubicBezTo>
                    <a:pt x="52" y="514"/>
                    <a:pt x="59" y="513"/>
                    <a:pt x="62" y="508"/>
                  </a:cubicBezTo>
                  <a:cubicBezTo>
                    <a:pt x="65" y="504"/>
                    <a:pt x="66" y="499"/>
                    <a:pt x="66" y="494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6" y="462"/>
                    <a:pt x="64" y="461"/>
                    <a:pt x="57" y="461"/>
                  </a:cubicBezTo>
                  <a:cubicBezTo>
                    <a:pt x="57" y="459"/>
                    <a:pt x="57" y="459"/>
                    <a:pt x="57" y="459"/>
                  </a:cubicBezTo>
                  <a:cubicBezTo>
                    <a:pt x="61" y="459"/>
                    <a:pt x="65" y="459"/>
                    <a:pt x="68" y="459"/>
                  </a:cubicBezTo>
                  <a:cubicBezTo>
                    <a:pt x="72" y="459"/>
                    <a:pt x="76" y="459"/>
                    <a:pt x="79" y="459"/>
                  </a:cubicBezTo>
                  <a:cubicBezTo>
                    <a:pt x="78" y="461"/>
                    <a:pt x="78" y="461"/>
                    <a:pt x="78" y="461"/>
                  </a:cubicBezTo>
                  <a:cubicBezTo>
                    <a:pt x="72" y="461"/>
                    <a:pt x="70" y="462"/>
                    <a:pt x="70" y="467"/>
                  </a:cubicBezTo>
                  <a:cubicBezTo>
                    <a:pt x="70" y="498"/>
                    <a:pt x="70" y="498"/>
                    <a:pt x="70" y="498"/>
                  </a:cubicBezTo>
                  <a:cubicBezTo>
                    <a:pt x="70" y="503"/>
                    <a:pt x="69" y="507"/>
                    <a:pt x="66" y="511"/>
                  </a:cubicBezTo>
                  <a:cubicBezTo>
                    <a:pt x="64" y="513"/>
                    <a:pt x="60" y="517"/>
                    <a:pt x="57" y="518"/>
                  </a:cubicBezTo>
                  <a:cubicBezTo>
                    <a:pt x="53" y="519"/>
                    <a:pt x="48" y="519"/>
                    <a:pt x="44" y="519"/>
                  </a:cubicBezTo>
                  <a:cubicBezTo>
                    <a:pt x="36" y="519"/>
                    <a:pt x="26" y="518"/>
                    <a:pt x="22" y="511"/>
                  </a:cubicBezTo>
                  <a:cubicBezTo>
                    <a:pt x="20" y="507"/>
                    <a:pt x="20" y="504"/>
                    <a:pt x="20" y="499"/>
                  </a:cubicBezTo>
                  <a:cubicBezTo>
                    <a:pt x="20" y="469"/>
                    <a:pt x="20" y="469"/>
                    <a:pt x="20" y="469"/>
                  </a:cubicBezTo>
                  <a:cubicBezTo>
                    <a:pt x="20" y="462"/>
                    <a:pt x="20" y="462"/>
                    <a:pt x="11" y="461"/>
                  </a:cubicBezTo>
                  <a:cubicBezTo>
                    <a:pt x="11" y="459"/>
                    <a:pt x="11" y="459"/>
                    <a:pt x="11" y="459"/>
                  </a:cubicBezTo>
                  <a:cubicBezTo>
                    <a:pt x="15" y="459"/>
                    <a:pt x="19" y="459"/>
                    <a:pt x="24" y="459"/>
                  </a:cubicBezTo>
                  <a:cubicBezTo>
                    <a:pt x="28" y="459"/>
                    <a:pt x="33" y="459"/>
                    <a:pt x="37" y="459"/>
                  </a:cubicBezTo>
                  <a:cubicBezTo>
                    <a:pt x="37" y="461"/>
                    <a:pt x="37" y="461"/>
                    <a:pt x="37" y="461"/>
                  </a:cubicBezTo>
                  <a:cubicBezTo>
                    <a:pt x="28" y="462"/>
                    <a:pt x="28" y="462"/>
                    <a:pt x="28" y="469"/>
                  </a:cubicBezTo>
                  <a:moveTo>
                    <a:pt x="354" y="158"/>
                  </a:moveTo>
                  <a:cubicBezTo>
                    <a:pt x="354" y="222"/>
                    <a:pt x="354" y="222"/>
                    <a:pt x="354" y="222"/>
                  </a:cubicBezTo>
                  <a:cubicBezTo>
                    <a:pt x="354" y="235"/>
                    <a:pt x="360" y="236"/>
                    <a:pt x="365" y="238"/>
                  </a:cubicBezTo>
                  <a:cubicBezTo>
                    <a:pt x="370" y="238"/>
                    <a:pt x="370" y="238"/>
                    <a:pt x="370" y="238"/>
                  </a:cubicBezTo>
                  <a:cubicBezTo>
                    <a:pt x="370" y="242"/>
                    <a:pt x="370" y="242"/>
                    <a:pt x="370" y="242"/>
                  </a:cubicBezTo>
                  <a:cubicBezTo>
                    <a:pt x="321" y="242"/>
                    <a:pt x="321" y="242"/>
                    <a:pt x="321" y="242"/>
                  </a:cubicBezTo>
                  <a:cubicBezTo>
                    <a:pt x="321" y="238"/>
                    <a:pt x="321" y="238"/>
                    <a:pt x="321" y="238"/>
                  </a:cubicBezTo>
                  <a:cubicBezTo>
                    <a:pt x="328" y="238"/>
                    <a:pt x="328" y="238"/>
                    <a:pt x="328" y="238"/>
                  </a:cubicBezTo>
                  <a:cubicBezTo>
                    <a:pt x="332" y="236"/>
                    <a:pt x="336" y="238"/>
                    <a:pt x="336" y="222"/>
                  </a:cubicBezTo>
                  <a:cubicBezTo>
                    <a:pt x="336" y="96"/>
                    <a:pt x="336" y="96"/>
                    <a:pt x="336" y="96"/>
                  </a:cubicBezTo>
                  <a:cubicBezTo>
                    <a:pt x="336" y="83"/>
                    <a:pt x="329" y="83"/>
                    <a:pt x="326" y="83"/>
                  </a:cubicBezTo>
                  <a:cubicBezTo>
                    <a:pt x="319" y="83"/>
                    <a:pt x="319" y="83"/>
                    <a:pt x="319" y="83"/>
                  </a:cubicBezTo>
                  <a:cubicBezTo>
                    <a:pt x="319" y="79"/>
                    <a:pt x="319" y="79"/>
                    <a:pt x="319" y="79"/>
                  </a:cubicBezTo>
                  <a:cubicBezTo>
                    <a:pt x="370" y="79"/>
                    <a:pt x="370" y="79"/>
                    <a:pt x="370" y="79"/>
                  </a:cubicBezTo>
                  <a:cubicBezTo>
                    <a:pt x="370" y="83"/>
                    <a:pt x="370" y="83"/>
                    <a:pt x="370" y="83"/>
                  </a:cubicBezTo>
                  <a:cubicBezTo>
                    <a:pt x="363" y="83"/>
                    <a:pt x="363" y="83"/>
                    <a:pt x="363" y="83"/>
                  </a:cubicBezTo>
                  <a:cubicBezTo>
                    <a:pt x="360" y="83"/>
                    <a:pt x="355" y="83"/>
                    <a:pt x="355" y="96"/>
                  </a:cubicBezTo>
                  <a:cubicBezTo>
                    <a:pt x="355" y="148"/>
                    <a:pt x="355" y="148"/>
                    <a:pt x="355" y="148"/>
                  </a:cubicBezTo>
                  <a:moveTo>
                    <a:pt x="165" y="238"/>
                  </a:moveTo>
                  <a:cubicBezTo>
                    <a:pt x="172" y="238"/>
                    <a:pt x="172" y="238"/>
                    <a:pt x="172" y="238"/>
                  </a:cubicBezTo>
                  <a:cubicBezTo>
                    <a:pt x="175" y="238"/>
                    <a:pt x="180" y="238"/>
                    <a:pt x="180" y="222"/>
                  </a:cubicBezTo>
                  <a:cubicBezTo>
                    <a:pt x="180" y="96"/>
                    <a:pt x="180" y="96"/>
                    <a:pt x="180" y="96"/>
                  </a:cubicBezTo>
                  <a:cubicBezTo>
                    <a:pt x="180" y="83"/>
                    <a:pt x="173" y="83"/>
                    <a:pt x="170" y="83"/>
                  </a:cubicBezTo>
                  <a:cubicBezTo>
                    <a:pt x="163" y="83"/>
                    <a:pt x="163" y="83"/>
                    <a:pt x="163" y="83"/>
                  </a:cubicBezTo>
                  <a:cubicBezTo>
                    <a:pt x="163" y="79"/>
                    <a:pt x="163" y="79"/>
                    <a:pt x="163" y="79"/>
                  </a:cubicBezTo>
                  <a:cubicBezTo>
                    <a:pt x="214" y="79"/>
                    <a:pt x="214" y="79"/>
                    <a:pt x="214" y="79"/>
                  </a:cubicBezTo>
                  <a:cubicBezTo>
                    <a:pt x="214" y="83"/>
                    <a:pt x="214" y="83"/>
                    <a:pt x="214" y="83"/>
                  </a:cubicBezTo>
                  <a:cubicBezTo>
                    <a:pt x="207" y="83"/>
                    <a:pt x="207" y="83"/>
                    <a:pt x="207" y="83"/>
                  </a:cubicBezTo>
                  <a:cubicBezTo>
                    <a:pt x="204" y="83"/>
                    <a:pt x="199" y="83"/>
                    <a:pt x="199" y="96"/>
                  </a:cubicBezTo>
                  <a:cubicBezTo>
                    <a:pt x="199" y="148"/>
                    <a:pt x="199" y="148"/>
                    <a:pt x="199" y="148"/>
                  </a:cubicBezTo>
                  <a:cubicBezTo>
                    <a:pt x="277" y="148"/>
                    <a:pt x="277" y="148"/>
                    <a:pt x="277" y="148"/>
                  </a:cubicBezTo>
                  <a:cubicBezTo>
                    <a:pt x="277" y="96"/>
                    <a:pt x="277" y="96"/>
                    <a:pt x="277" y="96"/>
                  </a:cubicBezTo>
                  <a:cubicBezTo>
                    <a:pt x="277" y="83"/>
                    <a:pt x="270" y="83"/>
                    <a:pt x="267" y="83"/>
                  </a:cubicBezTo>
                  <a:cubicBezTo>
                    <a:pt x="260" y="83"/>
                    <a:pt x="260" y="83"/>
                    <a:pt x="260" y="83"/>
                  </a:cubicBezTo>
                  <a:cubicBezTo>
                    <a:pt x="260" y="79"/>
                    <a:pt x="260" y="79"/>
                    <a:pt x="260" y="79"/>
                  </a:cubicBezTo>
                  <a:cubicBezTo>
                    <a:pt x="312" y="79"/>
                    <a:pt x="312" y="79"/>
                    <a:pt x="312" y="79"/>
                  </a:cubicBezTo>
                  <a:cubicBezTo>
                    <a:pt x="312" y="83"/>
                    <a:pt x="312" y="83"/>
                    <a:pt x="312" y="83"/>
                  </a:cubicBezTo>
                  <a:cubicBezTo>
                    <a:pt x="305" y="83"/>
                    <a:pt x="305" y="83"/>
                    <a:pt x="305" y="83"/>
                  </a:cubicBezTo>
                  <a:cubicBezTo>
                    <a:pt x="302" y="83"/>
                    <a:pt x="295" y="84"/>
                    <a:pt x="295" y="96"/>
                  </a:cubicBezTo>
                  <a:cubicBezTo>
                    <a:pt x="295" y="222"/>
                    <a:pt x="295" y="222"/>
                    <a:pt x="295" y="222"/>
                  </a:cubicBezTo>
                  <a:cubicBezTo>
                    <a:pt x="295" y="233"/>
                    <a:pt x="301" y="236"/>
                    <a:pt x="305" y="238"/>
                  </a:cubicBezTo>
                  <a:cubicBezTo>
                    <a:pt x="312" y="238"/>
                    <a:pt x="312" y="238"/>
                    <a:pt x="312" y="238"/>
                  </a:cubicBezTo>
                  <a:cubicBezTo>
                    <a:pt x="312" y="242"/>
                    <a:pt x="312" y="242"/>
                    <a:pt x="312" y="242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261" y="238"/>
                    <a:pt x="261" y="238"/>
                    <a:pt x="261" y="238"/>
                  </a:cubicBezTo>
                  <a:cubicBezTo>
                    <a:pt x="261" y="238"/>
                    <a:pt x="264" y="238"/>
                    <a:pt x="267" y="238"/>
                  </a:cubicBezTo>
                  <a:cubicBezTo>
                    <a:pt x="271" y="237"/>
                    <a:pt x="277" y="230"/>
                    <a:pt x="277" y="222"/>
                  </a:cubicBezTo>
                  <a:cubicBezTo>
                    <a:pt x="277" y="158"/>
                    <a:pt x="277" y="158"/>
                    <a:pt x="277" y="158"/>
                  </a:cubicBezTo>
                  <a:cubicBezTo>
                    <a:pt x="199" y="158"/>
                    <a:pt x="199" y="158"/>
                    <a:pt x="199" y="158"/>
                  </a:cubicBezTo>
                  <a:cubicBezTo>
                    <a:pt x="199" y="222"/>
                    <a:pt x="199" y="222"/>
                    <a:pt x="199" y="222"/>
                  </a:cubicBezTo>
                  <a:cubicBezTo>
                    <a:pt x="199" y="235"/>
                    <a:pt x="206" y="238"/>
                    <a:pt x="209" y="238"/>
                  </a:cubicBezTo>
                  <a:cubicBezTo>
                    <a:pt x="216" y="238"/>
                    <a:pt x="216" y="238"/>
                    <a:pt x="216" y="238"/>
                  </a:cubicBezTo>
                  <a:cubicBezTo>
                    <a:pt x="216" y="242"/>
                    <a:pt x="216" y="242"/>
                    <a:pt x="216" y="242"/>
                  </a:cubicBezTo>
                  <a:cubicBezTo>
                    <a:pt x="165" y="242"/>
                    <a:pt x="165" y="242"/>
                    <a:pt x="165" y="242"/>
                  </a:cubicBezTo>
                  <a:moveTo>
                    <a:pt x="522" y="397"/>
                  </a:moveTo>
                  <a:cubicBezTo>
                    <a:pt x="519" y="404"/>
                    <a:pt x="518" y="419"/>
                    <a:pt x="509" y="419"/>
                  </a:cubicBezTo>
                  <a:cubicBezTo>
                    <a:pt x="460" y="419"/>
                    <a:pt x="460" y="419"/>
                    <a:pt x="460" y="419"/>
                  </a:cubicBezTo>
                  <a:cubicBezTo>
                    <a:pt x="455" y="419"/>
                    <a:pt x="456" y="416"/>
                    <a:pt x="456" y="408"/>
                  </a:cubicBezTo>
                  <a:cubicBezTo>
                    <a:pt x="456" y="347"/>
                    <a:pt x="456" y="347"/>
                    <a:pt x="456" y="347"/>
                  </a:cubicBezTo>
                  <a:cubicBezTo>
                    <a:pt x="503" y="346"/>
                    <a:pt x="503" y="346"/>
                    <a:pt x="503" y="346"/>
                  </a:cubicBezTo>
                  <a:cubicBezTo>
                    <a:pt x="513" y="346"/>
                    <a:pt x="512" y="357"/>
                    <a:pt x="512" y="361"/>
                  </a:cubicBezTo>
                  <a:cubicBezTo>
                    <a:pt x="512" y="363"/>
                    <a:pt x="517" y="363"/>
                    <a:pt x="517" y="361"/>
                  </a:cubicBezTo>
                  <a:cubicBezTo>
                    <a:pt x="517" y="322"/>
                    <a:pt x="517" y="322"/>
                    <a:pt x="517" y="322"/>
                  </a:cubicBezTo>
                  <a:cubicBezTo>
                    <a:pt x="517" y="319"/>
                    <a:pt x="513" y="318"/>
                    <a:pt x="513" y="321"/>
                  </a:cubicBezTo>
                  <a:cubicBezTo>
                    <a:pt x="512" y="326"/>
                    <a:pt x="512" y="336"/>
                    <a:pt x="504" y="337"/>
                  </a:cubicBezTo>
                  <a:cubicBezTo>
                    <a:pt x="456" y="337"/>
                    <a:pt x="456" y="337"/>
                    <a:pt x="456" y="337"/>
                  </a:cubicBezTo>
                  <a:cubicBezTo>
                    <a:pt x="456" y="273"/>
                    <a:pt x="456" y="273"/>
                    <a:pt x="456" y="273"/>
                  </a:cubicBezTo>
                  <a:cubicBezTo>
                    <a:pt x="501" y="273"/>
                    <a:pt x="501" y="273"/>
                    <a:pt x="501" y="273"/>
                  </a:cubicBezTo>
                  <a:cubicBezTo>
                    <a:pt x="504" y="273"/>
                    <a:pt x="516" y="273"/>
                    <a:pt x="516" y="294"/>
                  </a:cubicBezTo>
                  <a:cubicBezTo>
                    <a:pt x="522" y="294"/>
                    <a:pt x="522" y="294"/>
                    <a:pt x="522" y="294"/>
                  </a:cubicBezTo>
                  <a:cubicBezTo>
                    <a:pt x="521" y="288"/>
                    <a:pt x="522" y="269"/>
                    <a:pt x="522" y="269"/>
                  </a:cubicBezTo>
                  <a:cubicBezTo>
                    <a:pt x="522" y="267"/>
                    <a:pt x="519" y="264"/>
                    <a:pt x="515" y="264"/>
                  </a:cubicBezTo>
                  <a:cubicBezTo>
                    <a:pt x="506" y="265"/>
                    <a:pt x="469" y="265"/>
                    <a:pt x="417" y="264"/>
                  </a:cubicBezTo>
                  <a:cubicBezTo>
                    <a:pt x="413" y="264"/>
                    <a:pt x="413" y="264"/>
                    <a:pt x="413" y="264"/>
                  </a:cubicBezTo>
                  <a:cubicBezTo>
                    <a:pt x="302" y="264"/>
                    <a:pt x="302" y="264"/>
                    <a:pt x="302" y="264"/>
                  </a:cubicBezTo>
                  <a:cubicBezTo>
                    <a:pt x="300" y="264"/>
                    <a:pt x="299" y="265"/>
                    <a:pt x="299" y="267"/>
                  </a:cubicBezTo>
                  <a:cubicBezTo>
                    <a:pt x="299" y="289"/>
                    <a:pt x="299" y="289"/>
                    <a:pt x="299" y="289"/>
                  </a:cubicBezTo>
                  <a:cubicBezTo>
                    <a:pt x="304" y="289"/>
                    <a:pt x="304" y="289"/>
                    <a:pt x="304" y="289"/>
                  </a:cubicBezTo>
                  <a:cubicBezTo>
                    <a:pt x="304" y="284"/>
                    <a:pt x="304" y="284"/>
                    <a:pt x="304" y="284"/>
                  </a:cubicBezTo>
                  <a:cubicBezTo>
                    <a:pt x="304" y="281"/>
                    <a:pt x="307" y="273"/>
                    <a:pt x="314" y="273"/>
                  </a:cubicBezTo>
                  <a:cubicBezTo>
                    <a:pt x="358" y="273"/>
                    <a:pt x="358" y="273"/>
                    <a:pt x="358" y="273"/>
                  </a:cubicBezTo>
                  <a:cubicBezTo>
                    <a:pt x="358" y="343"/>
                    <a:pt x="358" y="343"/>
                    <a:pt x="358" y="343"/>
                  </a:cubicBezTo>
                  <a:cubicBezTo>
                    <a:pt x="358" y="413"/>
                    <a:pt x="358" y="413"/>
                    <a:pt x="358" y="413"/>
                  </a:cubicBezTo>
                  <a:cubicBezTo>
                    <a:pt x="357" y="416"/>
                    <a:pt x="354" y="424"/>
                    <a:pt x="347" y="424"/>
                  </a:cubicBezTo>
                  <a:cubicBezTo>
                    <a:pt x="340" y="424"/>
                    <a:pt x="339" y="424"/>
                    <a:pt x="336" y="423"/>
                  </a:cubicBezTo>
                  <a:cubicBezTo>
                    <a:pt x="332" y="421"/>
                    <a:pt x="324" y="413"/>
                    <a:pt x="322" y="406"/>
                  </a:cubicBezTo>
                  <a:cubicBezTo>
                    <a:pt x="295" y="343"/>
                    <a:pt x="295" y="343"/>
                    <a:pt x="295" y="343"/>
                  </a:cubicBezTo>
                  <a:cubicBezTo>
                    <a:pt x="260" y="258"/>
                    <a:pt x="260" y="258"/>
                    <a:pt x="260" y="258"/>
                  </a:cubicBezTo>
                  <a:cubicBezTo>
                    <a:pt x="260" y="257"/>
                    <a:pt x="258" y="256"/>
                    <a:pt x="257" y="258"/>
                  </a:cubicBezTo>
                  <a:cubicBezTo>
                    <a:pt x="214" y="343"/>
                    <a:pt x="214" y="343"/>
                    <a:pt x="214" y="343"/>
                  </a:cubicBezTo>
                  <a:cubicBezTo>
                    <a:pt x="179" y="413"/>
                    <a:pt x="179" y="413"/>
                    <a:pt x="179" y="413"/>
                  </a:cubicBezTo>
                  <a:cubicBezTo>
                    <a:pt x="177" y="416"/>
                    <a:pt x="172" y="422"/>
                    <a:pt x="167" y="422"/>
                  </a:cubicBezTo>
                  <a:cubicBezTo>
                    <a:pt x="163" y="422"/>
                    <a:pt x="159" y="418"/>
                    <a:pt x="159" y="411"/>
                  </a:cubicBezTo>
                  <a:cubicBezTo>
                    <a:pt x="158" y="403"/>
                    <a:pt x="158" y="398"/>
                    <a:pt x="158" y="398"/>
                  </a:cubicBezTo>
                  <a:cubicBezTo>
                    <a:pt x="158" y="343"/>
                    <a:pt x="158" y="343"/>
                    <a:pt x="158" y="343"/>
                  </a:cubicBezTo>
                  <a:cubicBezTo>
                    <a:pt x="158" y="277"/>
                    <a:pt x="158" y="277"/>
                    <a:pt x="158" y="277"/>
                  </a:cubicBezTo>
                  <a:cubicBezTo>
                    <a:pt x="158" y="275"/>
                    <a:pt x="158" y="273"/>
                    <a:pt x="161" y="273"/>
                  </a:cubicBezTo>
                  <a:cubicBezTo>
                    <a:pt x="203" y="273"/>
                    <a:pt x="203" y="273"/>
                    <a:pt x="203" y="273"/>
                  </a:cubicBezTo>
                  <a:cubicBezTo>
                    <a:pt x="207" y="274"/>
                    <a:pt x="215" y="276"/>
                    <a:pt x="215" y="290"/>
                  </a:cubicBezTo>
                  <a:cubicBezTo>
                    <a:pt x="219" y="290"/>
                    <a:pt x="219" y="290"/>
                    <a:pt x="219" y="290"/>
                  </a:cubicBezTo>
                  <a:cubicBezTo>
                    <a:pt x="219" y="267"/>
                    <a:pt x="219" y="267"/>
                    <a:pt x="219" y="267"/>
                  </a:cubicBezTo>
                  <a:cubicBezTo>
                    <a:pt x="219" y="265"/>
                    <a:pt x="218" y="265"/>
                    <a:pt x="216" y="265"/>
                  </a:cubicBezTo>
                  <a:cubicBezTo>
                    <a:pt x="74" y="265"/>
                    <a:pt x="74" y="265"/>
                    <a:pt x="74" y="265"/>
                  </a:cubicBezTo>
                  <a:cubicBezTo>
                    <a:pt x="67" y="265"/>
                    <a:pt x="53" y="264"/>
                    <a:pt x="40" y="271"/>
                  </a:cubicBezTo>
                  <a:cubicBezTo>
                    <a:pt x="4" y="293"/>
                    <a:pt x="13" y="328"/>
                    <a:pt x="24" y="340"/>
                  </a:cubicBezTo>
                  <a:cubicBezTo>
                    <a:pt x="25" y="341"/>
                    <a:pt x="26" y="342"/>
                    <a:pt x="27" y="343"/>
                  </a:cubicBezTo>
                  <a:cubicBezTo>
                    <a:pt x="36" y="349"/>
                    <a:pt x="51" y="353"/>
                    <a:pt x="59" y="355"/>
                  </a:cubicBezTo>
                  <a:cubicBezTo>
                    <a:pt x="68" y="357"/>
                    <a:pt x="83" y="359"/>
                    <a:pt x="93" y="369"/>
                  </a:cubicBezTo>
                  <a:cubicBezTo>
                    <a:pt x="105" y="381"/>
                    <a:pt x="100" y="404"/>
                    <a:pt x="89" y="415"/>
                  </a:cubicBezTo>
                  <a:cubicBezTo>
                    <a:pt x="72" y="431"/>
                    <a:pt x="44" y="433"/>
                    <a:pt x="28" y="415"/>
                  </a:cubicBezTo>
                  <a:cubicBezTo>
                    <a:pt x="24" y="410"/>
                    <a:pt x="24" y="409"/>
                    <a:pt x="23" y="407"/>
                  </a:cubicBezTo>
                  <a:cubicBezTo>
                    <a:pt x="23" y="406"/>
                    <a:pt x="21" y="398"/>
                    <a:pt x="21" y="392"/>
                  </a:cubicBezTo>
                  <a:cubicBezTo>
                    <a:pt x="16" y="392"/>
                    <a:pt x="16" y="392"/>
                    <a:pt x="16" y="392"/>
                  </a:cubicBezTo>
                  <a:cubicBezTo>
                    <a:pt x="16" y="427"/>
                    <a:pt x="16" y="427"/>
                    <a:pt x="16" y="427"/>
                  </a:cubicBezTo>
                  <a:cubicBezTo>
                    <a:pt x="41" y="438"/>
                    <a:pt x="73" y="440"/>
                    <a:pt x="93" y="424"/>
                  </a:cubicBezTo>
                  <a:cubicBezTo>
                    <a:pt x="109" y="410"/>
                    <a:pt x="117" y="400"/>
                    <a:pt x="117" y="377"/>
                  </a:cubicBezTo>
                  <a:cubicBezTo>
                    <a:pt x="117" y="377"/>
                    <a:pt x="116" y="351"/>
                    <a:pt x="86" y="343"/>
                  </a:cubicBezTo>
                  <a:cubicBezTo>
                    <a:pt x="60" y="336"/>
                    <a:pt x="42" y="333"/>
                    <a:pt x="35" y="323"/>
                  </a:cubicBezTo>
                  <a:cubicBezTo>
                    <a:pt x="31" y="317"/>
                    <a:pt x="24" y="291"/>
                    <a:pt x="43" y="279"/>
                  </a:cubicBezTo>
                  <a:cubicBezTo>
                    <a:pt x="50" y="276"/>
                    <a:pt x="55" y="273"/>
                    <a:pt x="69" y="273"/>
                  </a:cubicBezTo>
                  <a:cubicBezTo>
                    <a:pt x="137" y="273"/>
                    <a:pt x="137" y="273"/>
                    <a:pt x="137" y="273"/>
                  </a:cubicBezTo>
                  <a:cubicBezTo>
                    <a:pt x="139" y="273"/>
                    <a:pt x="139" y="275"/>
                    <a:pt x="139" y="277"/>
                  </a:cubicBezTo>
                  <a:cubicBezTo>
                    <a:pt x="139" y="343"/>
                    <a:pt x="139" y="343"/>
                    <a:pt x="139" y="343"/>
                  </a:cubicBezTo>
                  <a:cubicBezTo>
                    <a:pt x="139" y="398"/>
                    <a:pt x="139" y="398"/>
                    <a:pt x="139" y="398"/>
                  </a:cubicBezTo>
                  <a:cubicBezTo>
                    <a:pt x="139" y="401"/>
                    <a:pt x="138" y="409"/>
                    <a:pt x="138" y="411"/>
                  </a:cubicBezTo>
                  <a:cubicBezTo>
                    <a:pt x="138" y="414"/>
                    <a:pt x="139" y="421"/>
                    <a:pt x="133" y="422"/>
                  </a:cubicBezTo>
                  <a:cubicBezTo>
                    <a:pt x="127" y="423"/>
                    <a:pt x="121" y="423"/>
                    <a:pt x="121" y="423"/>
                  </a:cubicBezTo>
                  <a:cubicBezTo>
                    <a:pt x="121" y="427"/>
                    <a:pt x="121" y="427"/>
                    <a:pt x="121" y="427"/>
                  </a:cubicBezTo>
                  <a:cubicBezTo>
                    <a:pt x="206" y="427"/>
                    <a:pt x="206" y="427"/>
                    <a:pt x="206" y="427"/>
                  </a:cubicBezTo>
                  <a:cubicBezTo>
                    <a:pt x="206" y="423"/>
                    <a:pt x="206" y="423"/>
                    <a:pt x="206" y="423"/>
                  </a:cubicBezTo>
                  <a:cubicBezTo>
                    <a:pt x="202" y="423"/>
                    <a:pt x="189" y="419"/>
                    <a:pt x="196" y="404"/>
                  </a:cubicBezTo>
                  <a:cubicBezTo>
                    <a:pt x="196" y="404"/>
                    <a:pt x="217" y="361"/>
                    <a:pt x="218" y="358"/>
                  </a:cubicBezTo>
                  <a:cubicBezTo>
                    <a:pt x="220" y="356"/>
                    <a:pt x="220" y="355"/>
                    <a:pt x="223" y="355"/>
                  </a:cubicBezTo>
                  <a:cubicBezTo>
                    <a:pt x="234" y="355"/>
                    <a:pt x="234" y="355"/>
                    <a:pt x="234" y="355"/>
                  </a:cubicBezTo>
                  <a:cubicBezTo>
                    <a:pt x="278" y="355"/>
                    <a:pt x="278" y="355"/>
                    <a:pt x="278" y="355"/>
                  </a:cubicBezTo>
                  <a:cubicBezTo>
                    <a:pt x="280" y="355"/>
                    <a:pt x="281" y="356"/>
                    <a:pt x="282" y="358"/>
                  </a:cubicBezTo>
                  <a:cubicBezTo>
                    <a:pt x="303" y="410"/>
                    <a:pt x="303" y="410"/>
                    <a:pt x="303" y="410"/>
                  </a:cubicBezTo>
                  <a:cubicBezTo>
                    <a:pt x="305" y="414"/>
                    <a:pt x="303" y="423"/>
                    <a:pt x="298" y="423"/>
                  </a:cubicBezTo>
                  <a:cubicBezTo>
                    <a:pt x="290" y="423"/>
                    <a:pt x="290" y="423"/>
                    <a:pt x="290" y="423"/>
                  </a:cubicBezTo>
                  <a:cubicBezTo>
                    <a:pt x="290" y="427"/>
                    <a:pt x="290" y="427"/>
                    <a:pt x="290" y="427"/>
                  </a:cubicBezTo>
                  <a:cubicBezTo>
                    <a:pt x="396" y="427"/>
                    <a:pt x="396" y="427"/>
                    <a:pt x="396" y="427"/>
                  </a:cubicBezTo>
                  <a:cubicBezTo>
                    <a:pt x="396" y="423"/>
                    <a:pt x="396" y="423"/>
                    <a:pt x="396" y="423"/>
                  </a:cubicBezTo>
                  <a:cubicBezTo>
                    <a:pt x="391" y="423"/>
                    <a:pt x="391" y="423"/>
                    <a:pt x="391" y="423"/>
                  </a:cubicBezTo>
                  <a:cubicBezTo>
                    <a:pt x="388" y="423"/>
                    <a:pt x="376" y="421"/>
                    <a:pt x="376" y="408"/>
                  </a:cubicBezTo>
                  <a:cubicBezTo>
                    <a:pt x="376" y="343"/>
                    <a:pt x="376" y="343"/>
                    <a:pt x="376" y="343"/>
                  </a:cubicBezTo>
                  <a:cubicBezTo>
                    <a:pt x="376" y="273"/>
                    <a:pt x="376" y="273"/>
                    <a:pt x="376" y="273"/>
                  </a:cubicBezTo>
                  <a:cubicBezTo>
                    <a:pt x="420" y="273"/>
                    <a:pt x="420" y="273"/>
                    <a:pt x="420" y="273"/>
                  </a:cubicBezTo>
                  <a:cubicBezTo>
                    <a:pt x="439" y="273"/>
                    <a:pt x="438" y="280"/>
                    <a:pt x="439" y="290"/>
                  </a:cubicBezTo>
                  <a:cubicBezTo>
                    <a:pt x="439" y="406"/>
                    <a:pt x="439" y="406"/>
                    <a:pt x="439" y="406"/>
                  </a:cubicBezTo>
                  <a:cubicBezTo>
                    <a:pt x="439" y="415"/>
                    <a:pt x="436" y="418"/>
                    <a:pt x="433" y="421"/>
                  </a:cubicBezTo>
                  <a:cubicBezTo>
                    <a:pt x="430" y="423"/>
                    <a:pt x="425" y="424"/>
                    <a:pt x="420" y="424"/>
                  </a:cubicBezTo>
                  <a:cubicBezTo>
                    <a:pt x="420" y="428"/>
                    <a:pt x="420" y="428"/>
                    <a:pt x="420" y="428"/>
                  </a:cubicBezTo>
                  <a:cubicBezTo>
                    <a:pt x="449" y="427"/>
                    <a:pt x="449" y="427"/>
                    <a:pt x="449" y="427"/>
                  </a:cubicBezTo>
                  <a:cubicBezTo>
                    <a:pt x="519" y="427"/>
                    <a:pt x="519" y="427"/>
                    <a:pt x="519" y="427"/>
                  </a:cubicBezTo>
                  <a:cubicBezTo>
                    <a:pt x="523" y="427"/>
                    <a:pt x="524" y="424"/>
                    <a:pt x="524" y="422"/>
                  </a:cubicBezTo>
                  <a:cubicBezTo>
                    <a:pt x="525" y="419"/>
                    <a:pt x="527" y="401"/>
                    <a:pt x="528" y="397"/>
                  </a:cubicBezTo>
                  <a:cubicBezTo>
                    <a:pt x="528" y="395"/>
                    <a:pt x="523" y="394"/>
                    <a:pt x="522" y="397"/>
                  </a:cubicBezTo>
                  <a:close/>
                  <a:moveTo>
                    <a:pt x="274" y="345"/>
                  </a:moveTo>
                  <a:cubicBezTo>
                    <a:pt x="236" y="345"/>
                    <a:pt x="236" y="345"/>
                    <a:pt x="236" y="345"/>
                  </a:cubicBezTo>
                  <a:cubicBezTo>
                    <a:pt x="227" y="345"/>
                    <a:pt x="227" y="345"/>
                    <a:pt x="227" y="345"/>
                  </a:cubicBezTo>
                  <a:cubicBezTo>
                    <a:pt x="226" y="345"/>
                    <a:pt x="225" y="345"/>
                    <a:pt x="226" y="343"/>
                  </a:cubicBezTo>
                  <a:cubicBezTo>
                    <a:pt x="252" y="289"/>
                    <a:pt x="252" y="289"/>
                    <a:pt x="252" y="289"/>
                  </a:cubicBezTo>
                  <a:cubicBezTo>
                    <a:pt x="275" y="341"/>
                    <a:pt x="275" y="341"/>
                    <a:pt x="275" y="341"/>
                  </a:cubicBezTo>
                  <a:cubicBezTo>
                    <a:pt x="276" y="345"/>
                    <a:pt x="275" y="345"/>
                    <a:pt x="274" y="345"/>
                  </a:cubicBezTo>
                  <a:close/>
                  <a:moveTo>
                    <a:pt x="451" y="77"/>
                  </a:moveTo>
                  <a:cubicBezTo>
                    <a:pt x="405" y="77"/>
                    <a:pt x="367" y="115"/>
                    <a:pt x="367" y="161"/>
                  </a:cubicBezTo>
                  <a:cubicBezTo>
                    <a:pt x="367" y="207"/>
                    <a:pt x="405" y="245"/>
                    <a:pt x="451" y="245"/>
                  </a:cubicBezTo>
                  <a:cubicBezTo>
                    <a:pt x="453" y="244"/>
                    <a:pt x="453" y="244"/>
                    <a:pt x="453" y="244"/>
                  </a:cubicBezTo>
                  <a:cubicBezTo>
                    <a:pt x="499" y="243"/>
                    <a:pt x="535" y="207"/>
                    <a:pt x="535" y="161"/>
                  </a:cubicBezTo>
                  <a:cubicBezTo>
                    <a:pt x="535" y="115"/>
                    <a:pt x="498" y="77"/>
                    <a:pt x="451" y="77"/>
                  </a:cubicBezTo>
                  <a:close/>
                  <a:moveTo>
                    <a:pt x="471" y="232"/>
                  </a:moveTo>
                  <a:cubicBezTo>
                    <a:pt x="466" y="233"/>
                    <a:pt x="461" y="233"/>
                    <a:pt x="457" y="233"/>
                  </a:cubicBezTo>
                  <a:cubicBezTo>
                    <a:pt x="414" y="230"/>
                    <a:pt x="395" y="190"/>
                    <a:pt x="391" y="171"/>
                  </a:cubicBezTo>
                  <a:cubicBezTo>
                    <a:pt x="383" y="138"/>
                    <a:pt x="401" y="97"/>
                    <a:pt x="431" y="89"/>
                  </a:cubicBezTo>
                  <a:cubicBezTo>
                    <a:pt x="465" y="80"/>
                    <a:pt x="501" y="105"/>
                    <a:pt x="512" y="145"/>
                  </a:cubicBezTo>
                  <a:cubicBezTo>
                    <a:pt x="524" y="190"/>
                    <a:pt x="501" y="228"/>
                    <a:pt x="471" y="23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20"/>
            <p:cNvSpPr>
              <a:spLocks/>
            </p:cNvSpPr>
            <p:nvPr/>
          </p:nvSpPr>
          <p:spPr bwMode="gray">
            <a:xfrm>
              <a:off x="1452563" y="1881188"/>
              <a:ext cx="147637" cy="200025"/>
            </a:xfrm>
            <a:custGeom>
              <a:avLst/>
              <a:gdLst/>
              <a:ahLst/>
              <a:cxnLst>
                <a:cxn ang="0">
                  <a:pos x="4" y="57"/>
                </a:cxn>
                <a:cxn ang="0">
                  <a:pos x="54" y="3"/>
                </a:cxn>
                <a:cxn ang="0">
                  <a:pos x="88" y="69"/>
                </a:cxn>
                <a:cxn ang="0">
                  <a:pos x="38" y="122"/>
                </a:cxn>
                <a:cxn ang="0">
                  <a:pos x="4" y="57"/>
                </a:cxn>
              </a:cxnLst>
              <a:rect l="0" t="0" r="r" b="b"/>
              <a:pathLst>
                <a:path w="92" h="125">
                  <a:moveTo>
                    <a:pt x="4" y="57"/>
                  </a:moveTo>
                  <a:cubicBezTo>
                    <a:pt x="9" y="24"/>
                    <a:pt x="31" y="0"/>
                    <a:pt x="54" y="3"/>
                  </a:cubicBezTo>
                  <a:cubicBezTo>
                    <a:pt x="77" y="7"/>
                    <a:pt x="92" y="36"/>
                    <a:pt x="88" y="69"/>
                  </a:cubicBezTo>
                  <a:cubicBezTo>
                    <a:pt x="83" y="102"/>
                    <a:pt x="61" y="125"/>
                    <a:pt x="38" y="122"/>
                  </a:cubicBezTo>
                  <a:cubicBezTo>
                    <a:pt x="15" y="119"/>
                    <a:pt x="0" y="90"/>
                    <a:pt x="4" y="57"/>
                  </a:cubicBezTo>
                </a:path>
              </a:pathLst>
            </a:custGeom>
            <a:solidFill>
              <a:srgbClr val="D3124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gray">
            <a:xfrm>
              <a:off x="2824163" y="2162176"/>
              <a:ext cx="1782762" cy="909638"/>
            </a:xfrm>
            <a:custGeom>
              <a:avLst/>
              <a:gdLst/>
              <a:ahLst/>
              <a:cxnLst>
                <a:cxn ang="0">
                  <a:pos x="0" y="444"/>
                </a:cxn>
                <a:cxn ang="0">
                  <a:pos x="175" y="372"/>
                </a:cxn>
                <a:cxn ang="0">
                  <a:pos x="112" y="538"/>
                </a:cxn>
                <a:cxn ang="0">
                  <a:pos x="324" y="461"/>
                </a:cxn>
                <a:cxn ang="0">
                  <a:pos x="324" y="461"/>
                </a:cxn>
                <a:cxn ang="0">
                  <a:pos x="291" y="541"/>
                </a:cxn>
                <a:cxn ang="0">
                  <a:pos x="288" y="567"/>
                </a:cxn>
                <a:cxn ang="0">
                  <a:pos x="355" y="477"/>
                </a:cxn>
                <a:cxn ang="0">
                  <a:pos x="526" y="443"/>
                </a:cxn>
                <a:cxn ang="0">
                  <a:pos x="415" y="398"/>
                </a:cxn>
                <a:cxn ang="0">
                  <a:pos x="422" y="564"/>
                </a:cxn>
                <a:cxn ang="0">
                  <a:pos x="495" y="450"/>
                </a:cxn>
                <a:cxn ang="0">
                  <a:pos x="646" y="538"/>
                </a:cxn>
                <a:cxn ang="0">
                  <a:pos x="609" y="424"/>
                </a:cxn>
                <a:cxn ang="0">
                  <a:pos x="609" y="398"/>
                </a:cxn>
                <a:cxn ang="0">
                  <a:pos x="579" y="398"/>
                </a:cxn>
                <a:cxn ang="0">
                  <a:pos x="579" y="424"/>
                </a:cxn>
                <a:cxn ang="0">
                  <a:pos x="650" y="564"/>
                </a:cxn>
                <a:cxn ang="0">
                  <a:pos x="706" y="461"/>
                </a:cxn>
                <a:cxn ang="0">
                  <a:pos x="705" y="484"/>
                </a:cxn>
                <a:cxn ang="0">
                  <a:pos x="817" y="545"/>
                </a:cxn>
                <a:cxn ang="0">
                  <a:pos x="747" y="394"/>
                </a:cxn>
                <a:cxn ang="0">
                  <a:pos x="946" y="424"/>
                </a:cxn>
                <a:cxn ang="0">
                  <a:pos x="878" y="398"/>
                </a:cxn>
                <a:cxn ang="0">
                  <a:pos x="884" y="564"/>
                </a:cxn>
                <a:cxn ang="0">
                  <a:pos x="272" y="251"/>
                </a:cxn>
                <a:cxn ang="0">
                  <a:pos x="138" y="208"/>
                </a:cxn>
                <a:cxn ang="0">
                  <a:pos x="4" y="251"/>
                </a:cxn>
                <a:cxn ang="0">
                  <a:pos x="125" y="253"/>
                </a:cxn>
                <a:cxn ang="0">
                  <a:pos x="240" y="251"/>
                </a:cxn>
                <a:cxn ang="0">
                  <a:pos x="338" y="148"/>
                </a:cxn>
                <a:cxn ang="0">
                  <a:pos x="337" y="172"/>
                </a:cxn>
                <a:cxn ang="0">
                  <a:pos x="449" y="233"/>
                </a:cxn>
                <a:cxn ang="0">
                  <a:pos x="379" y="82"/>
                </a:cxn>
                <a:cxn ang="0">
                  <a:pos x="593" y="119"/>
                </a:cxn>
                <a:cxn ang="0">
                  <a:pos x="546" y="227"/>
                </a:cxn>
                <a:cxn ang="0">
                  <a:pos x="595" y="227"/>
                </a:cxn>
                <a:cxn ang="0">
                  <a:pos x="551" y="83"/>
                </a:cxn>
                <a:cxn ang="0">
                  <a:pos x="624" y="0"/>
                </a:cxn>
                <a:cxn ang="0">
                  <a:pos x="671" y="251"/>
                </a:cxn>
                <a:cxn ang="0">
                  <a:pos x="702" y="251"/>
                </a:cxn>
                <a:cxn ang="0">
                  <a:pos x="687" y="13"/>
                </a:cxn>
                <a:cxn ang="0">
                  <a:pos x="875" y="237"/>
                </a:cxn>
                <a:cxn ang="0">
                  <a:pos x="772" y="168"/>
                </a:cxn>
                <a:cxn ang="0">
                  <a:pos x="873" y="97"/>
                </a:cxn>
                <a:cxn ang="0">
                  <a:pos x="818" y="255"/>
                </a:cxn>
                <a:cxn ang="0">
                  <a:pos x="930" y="207"/>
                </a:cxn>
                <a:cxn ang="0">
                  <a:pos x="1010" y="251"/>
                </a:cxn>
                <a:cxn ang="0">
                  <a:pos x="900" y="209"/>
                </a:cxn>
                <a:cxn ang="0">
                  <a:pos x="973" y="108"/>
                </a:cxn>
                <a:cxn ang="0">
                  <a:pos x="976" y="82"/>
                </a:cxn>
                <a:cxn ang="0">
                  <a:pos x="1010" y="251"/>
                </a:cxn>
                <a:cxn ang="0">
                  <a:pos x="1082" y="5"/>
                </a:cxn>
              </a:cxnLst>
              <a:rect l="0" t="0" r="r" b="b"/>
              <a:pathLst>
                <a:path w="1113" h="568">
                  <a:moveTo>
                    <a:pt x="184" y="545"/>
                  </a:moveTo>
                  <a:cubicBezTo>
                    <a:pt x="166" y="558"/>
                    <a:pt x="139" y="568"/>
                    <a:pt x="111" y="568"/>
                  </a:cubicBezTo>
                  <a:cubicBezTo>
                    <a:pt x="44" y="568"/>
                    <a:pt x="0" y="518"/>
                    <a:pt x="0" y="444"/>
                  </a:cubicBezTo>
                  <a:cubicBezTo>
                    <a:pt x="0" y="369"/>
                    <a:pt x="44" y="319"/>
                    <a:pt x="112" y="319"/>
                  </a:cubicBezTo>
                  <a:cubicBezTo>
                    <a:pt x="140" y="319"/>
                    <a:pt x="162" y="326"/>
                    <a:pt x="180" y="339"/>
                  </a:cubicBezTo>
                  <a:cubicBezTo>
                    <a:pt x="175" y="372"/>
                    <a:pt x="175" y="372"/>
                    <a:pt x="175" y="372"/>
                  </a:cubicBezTo>
                  <a:cubicBezTo>
                    <a:pt x="158" y="359"/>
                    <a:pt x="137" y="349"/>
                    <a:pt x="112" y="349"/>
                  </a:cubicBezTo>
                  <a:cubicBezTo>
                    <a:pt x="63" y="349"/>
                    <a:pt x="34" y="386"/>
                    <a:pt x="34" y="443"/>
                  </a:cubicBezTo>
                  <a:cubicBezTo>
                    <a:pt x="34" y="501"/>
                    <a:pt x="63" y="538"/>
                    <a:pt x="112" y="538"/>
                  </a:cubicBezTo>
                  <a:cubicBezTo>
                    <a:pt x="137" y="538"/>
                    <a:pt x="160" y="528"/>
                    <a:pt x="179" y="514"/>
                  </a:cubicBezTo>
                  <a:cubicBezTo>
                    <a:pt x="184" y="545"/>
                    <a:pt x="184" y="545"/>
                    <a:pt x="184" y="545"/>
                  </a:cubicBezTo>
                  <a:moveTo>
                    <a:pt x="324" y="461"/>
                  </a:moveTo>
                  <a:cubicBezTo>
                    <a:pt x="320" y="434"/>
                    <a:pt x="308" y="418"/>
                    <a:pt x="284" y="418"/>
                  </a:cubicBezTo>
                  <a:cubicBezTo>
                    <a:pt x="265" y="418"/>
                    <a:pt x="248" y="432"/>
                    <a:pt x="244" y="461"/>
                  </a:cubicBezTo>
                  <a:cubicBezTo>
                    <a:pt x="324" y="461"/>
                    <a:pt x="324" y="461"/>
                    <a:pt x="324" y="461"/>
                  </a:cubicBezTo>
                  <a:moveTo>
                    <a:pt x="355" y="484"/>
                  </a:moveTo>
                  <a:cubicBezTo>
                    <a:pt x="242" y="484"/>
                    <a:pt x="242" y="484"/>
                    <a:pt x="242" y="484"/>
                  </a:cubicBezTo>
                  <a:cubicBezTo>
                    <a:pt x="243" y="522"/>
                    <a:pt x="262" y="541"/>
                    <a:pt x="291" y="541"/>
                  </a:cubicBezTo>
                  <a:cubicBezTo>
                    <a:pt x="315" y="541"/>
                    <a:pt x="332" y="531"/>
                    <a:pt x="350" y="517"/>
                  </a:cubicBezTo>
                  <a:cubicBezTo>
                    <a:pt x="355" y="545"/>
                    <a:pt x="355" y="545"/>
                    <a:pt x="355" y="545"/>
                  </a:cubicBezTo>
                  <a:cubicBezTo>
                    <a:pt x="337" y="559"/>
                    <a:pt x="316" y="567"/>
                    <a:pt x="288" y="567"/>
                  </a:cubicBezTo>
                  <a:cubicBezTo>
                    <a:pt x="245" y="567"/>
                    <a:pt x="211" y="541"/>
                    <a:pt x="211" y="480"/>
                  </a:cubicBezTo>
                  <a:cubicBezTo>
                    <a:pt x="211" y="427"/>
                    <a:pt x="242" y="394"/>
                    <a:pt x="284" y="394"/>
                  </a:cubicBezTo>
                  <a:cubicBezTo>
                    <a:pt x="333" y="394"/>
                    <a:pt x="355" y="431"/>
                    <a:pt x="355" y="477"/>
                  </a:cubicBezTo>
                  <a:cubicBezTo>
                    <a:pt x="355" y="479"/>
                    <a:pt x="355" y="482"/>
                    <a:pt x="355" y="484"/>
                  </a:cubicBezTo>
                  <a:close/>
                  <a:moveTo>
                    <a:pt x="526" y="564"/>
                  </a:moveTo>
                  <a:cubicBezTo>
                    <a:pt x="526" y="443"/>
                    <a:pt x="526" y="443"/>
                    <a:pt x="526" y="443"/>
                  </a:cubicBezTo>
                  <a:cubicBezTo>
                    <a:pt x="526" y="413"/>
                    <a:pt x="509" y="394"/>
                    <a:pt x="478" y="394"/>
                  </a:cubicBezTo>
                  <a:cubicBezTo>
                    <a:pt x="454" y="394"/>
                    <a:pt x="435" y="407"/>
                    <a:pt x="419" y="422"/>
                  </a:cubicBezTo>
                  <a:cubicBezTo>
                    <a:pt x="415" y="398"/>
                    <a:pt x="415" y="398"/>
                    <a:pt x="415" y="398"/>
                  </a:cubicBezTo>
                  <a:cubicBezTo>
                    <a:pt x="391" y="398"/>
                    <a:pt x="391" y="398"/>
                    <a:pt x="391" y="398"/>
                  </a:cubicBezTo>
                  <a:cubicBezTo>
                    <a:pt x="391" y="564"/>
                    <a:pt x="391" y="564"/>
                    <a:pt x="391" y="564"/>
                  </a:cubicBezTo>
                  <a:cubicBezTo>
                    <a:pt x="422" y="564"/>
                    <a:pt x="422" y="564"/>
                    <a:pt x="422" y="564"/>
                  </a:cubicBezTo>
                  <a:cubicBezTo>
                    <a:pt x="422" y="449"/>
                    <a:pt x="422" y="449"/>
                    <a:pt x="422" y="449"/>
                  </a:cubicBezTo>
                  <a:cubicBezTo>
                    <a:pt x="437" y="433"/>
                    <a:pt x="453" y="422"/>
                    <a:pt x="470" y="422"/>
                  </a:cubicBezTo>
                  <a:cubicBezTo>
                    <a:pt x="488" y="422"/>
                    <a:pt x="495" y="433"/>
                    <a:pt x="495" y="450"/>
                  </a:cubicBezTo>
                  <a:cubicBezTo>
                    <a:pt x="495" y="564"/>
                    <a:pt x="495" y="564"/>
                    <a:pt x="495" y="564"/>
                  </a:cubicBezTo>
                  <a:moveTo>
                    <a:pt x="650" y="564"/>
                  </a:moveTo>
                  <a:cubicBezTo>
                    <a:pt x="646" y="538"/>
                    <a:pt x="646" y="538"/>
                    <a:pt x="646" y="538"/>
                  </a:cubicBezTo>
                  <a:cubicBezTo>
                    <a:pt x="642" y="538"/>
                    <a:pt x="637" y="539"/>
                    <a:pt x="632" y="539"/>
                  </a:cubicBezTo>
                  <a:cubicBezTo>
                    <a:pt x="614" y="539"/>
                    <a:pt x="609" y="530"/>
                    <a:pt x="609" y="517"/>
                  </a:cubicBezTo>
                  <a:cubicBezTo>
                    <a:pt x="609" y="424"/>
                    <a:pt x="609" y="424"/>
                    <a:pt x="609" y="424"/>
                  </a:cubicBezTo>
                  <a:cubicBezTo>
                    <a:pt x="649" y="424"/>
                    <a:pt x="649" y="424"/>
                    <a:pt x="649" y="424"/>
                  </a:cubicBezTo>
                  <a:cubicBezTo>
                    <a:pt x="645" y="398"/>
                    <a:pt x="645" y="398"/>
                    <a:pt x="645" y="398"/>
                  </a:cubicBezTo>
                  <a:cubicBezTo>
                    <a:pt x="609" y="398"/>
                    <a:pt x="609" y="398"/>
                    <a:pt x="609" y="398"/>
                  </a:cubicBezTo>
                  <a:cubicBezTo>
                    <a:pt x="609" y="338"/>
                    <a:pt x="609" y="338"/>
                    <a:pt x="609" y="338"/>
                  </a:cubicBezTo>
                  <a:cubicBezTo>
                    <a:pt x="579" y="342"/>
                    <a:pt x="579" y="342"/>
                    <a:pt x="579" y="342"/>
                  </a:cubicBezTo>
                  <a:cubicBezTo>
                    <a:pt x="579" y="398"/>
                    <a:pt x="579" y="398"/>
                    <a:pt x="579" y="398"/>
                  </a:cubicBezTo>
                  <a:cubicBezTo>
                    <a:pt x="554" y="398"/>
                    <a:pt x="554" y="398"/>
                    <a:pt x="554" y="398"/>
                  </a:cubicBezTo>
                  <a:cubicBezTo>
                    <a:pt x="554" y="424"/>
                    <a:pt x="554" y="424"/>
                    <a:pt x="554" y="424"/>
                  </a:cubicBezTo>
                  <a:cubicBezTo>
                    <a:pt x="579" y="424"/>
                    <a:pt x="579" y="424"/>
                    <a:pt x="579" y="424"/>
                  </a:cubicBezTo>
                  <a:cubicBezTo>
                    <a:pt x="579" y="522"/>
                    <a:pt x="579" y="522"/>
                    <a:pt x="579" y="522"/>
                  </a:cubicBezTo>
                  <a:cubicBezTo>
                    <a:pt x="579" y="556"/>
                    <a:pt x="598" y="566"/>
                    <a:pt x="627" y="566"/>
                  </a:cubicBezTo>
                  <a:cubicBezTo>
                    <a:pt x="638" y="566"/>
                    <a:pt x="645" y="565"/>
                    <a:pt x="650" y="564"/>
                  </a:cubicBezTo>
                  <a:moveTo>
                    <a:pt x="786" y="461"/>
                  </a:moveTo>
                  <a:cubicBezTo>
                    <a:pt x="782" y="434"/>
                    <a:pt x="770" y="418"/>
                    <a:pt x="746" y="418"/>
                  </a:cubicBezTo>
                  <a:cubicBezTo>
                    <a:pt x="727" y="418"/>
                    <a:pt x="711" y="432"/>
                    <a:pt x="706" y="461"/>
                  </a:cubicBezTo>
                  <a:cubicBezTo>
                    <a:pt x="786" y="461"/>
                    <a:pt x="786" y="461"/>
                    <a:pt x="786" y="461"/>
                  </a:cubicBezTo>
                  <a:moveTo>
                    <a:pt x="817" y="484"/>
                  </a:moveTo>
                  <a:cubicBezTo>
                    <a:pt x="705" y="484"/>
                    <a:pt x="705" y="484"/>
                    <a:pt x="705" y="484"/>
                  </a:cubicBezTo>
                  <a:cubicBezTo>
                    <a:pt x="706" y="522"/>
                    <a:pt x="724" y="541"/>
                    <a:pt x="753" y="541"/>
                  </a:cubicBezTo>
                  <a:cubicBezTo>
                    <a:pt x="777" y="541"/>
                    <a:pt x="794" y="531"/>
                    <a:pt x="813" y="517"/>
                  </a:cubicBezTo>
                  <a:cubicBezTo>
                    <a:pt x="817" y="545"/>
                    <a:pt x="817" y="545"/>
                    <a:pt x="817" y="545"/>
                  </a:cubicBezTo>
                  <a:cubicBezTo>
                    <a:pt x="799" y="559"/>
                    <a:pt x="778" y="567"/>
                    <a:pt x="751" y="567"/>
                  </a:cubicBezTo>
                  <a:cubicBezTo>
                    <a:pt x="707" y="567"/>
                    <a:pt x="674" y="541"/>
                    <a:pt x="674" y="480"/>
                  </a:cubicBezTo>
                  <a:cubicBezTo>
                    <a:pt x="674" y="427"/>
                    <a:pt x="705" y="394"/>
                    <a:pt x="747" y="394"/>
                  </a:cubicBezTo>
                  <a:cubicBezTo>
                    <a:pt x="795" y="394"/>
                    <a:pt x="817" y="431"/>
                    <a:pt x="817" y="477"/>
                  </a:cubicBezTo>
                  <a:cubicBezTo>
                    <a:pt x="817" y="479"/>
                    <a:pt x="817" y="482"/>
                    <a:pt x="817" y="484"/>
                  </a:cubicBezTo>
                  <a:close/>
                  <a:moveTo>
                    <a:pt x="946" y="424"/>
                  </a:moveTo>
                  <a:cubicBezTo>
                    <a:pt x="941" y="394"/>
                    <a:pt x="941" y="394"/>
                    <a:pt x="941" y="394"/>
                  </a:cubicBezTo>
                  <a:cubicBezTo>
                    <a:pt x="914" y="395"/>
                    <a:pt x="895" y="412"/>
                    <a:pt x="883" y="431"/>
                  </a:cubicBezTo>
                  <a:cubicBezTo>
                    <a:pt x="878" y="398"/>
                    <a:pt x="878" y="398"/>
                    <a:pt x="878" y="398"/>
                  </a:cubicBezTo>
                  <a:cubicBezTo>
                    <a:pt x="853" y="398"/>
                    <a:pt x="853" y="398"/>
                    <a:pt x="853" y="398"/>
                  </a:cubicBezTo>
                  <a:cubicBezTo>
                    <a:pt x="853" y="564"/>
                    <a:pt x="853" y="564"/>
                    <a:pt x="853" y="564"/>
                  </a:cubicBezTo>
                  <a:cubicBezTo>
                    <a:pt x="884" y="564"/>
                    <a:pt x="884" y="564"/>
                    <a:pt x="884" y="564"/>
                  </a:cubicBezTo>
                  <a:cubicBezTo>
                    <a:pt x="884" y="465"/>
                    <a:pt x="884" y="465"/>
                    <a:pt x="884" y="465"/>
                  </a:cubicBezTo>
                  <a:cubicBezTo>
                    <a:pt x="895" y="443"/>
                    <a:pt x="919" y="425"/>
                    <a:pt x="946" y="424"/>
                  </a:cubicBezTo>
                  <a:moveTo>
                    <a:pt x="272" y="251"/>
                  </a:moveTo>
                  <a:cubicBezTo>
                    <a:pt x="253" y="11"/>
                    <a:pt x="253" y="11"/>
                    <a:pt x="253" y="11"/>
                  </a:cubicBezTo>
                  <a:cubicBezTo>
                    <a:pt x="213" y="11"/>
                    <a:pt x="213" y="11"/>
                    <a:pt x="213" y="11"/>
                  </a:cubicBezTo>
                  <a:cubicBezTo>
                    <a:pt x="138" y="208"/>
                    <a:pt x="138" y="208"/>
                    <a:pt x="138" y="208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4" y="251"/>
                    <a:pt x="4" y="251"/>
                    <a:pt x="4" y="251"/>
                  </a:cubicBezTo>
                  <a:cubicBezTo>
                    <a:pt x="34" y="251"/>
                    <a:pt x="34" y="251"/>
                    <a:pt x="34" y="251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225" y="60"/>
                    <a:pt x="225" y="60"/>
                    <a:pt x="225" y="60"/>
                  </a:cubicBezTo>
                  <a:cubicBezTo>
                    <a:pt x="240" y="251"/>
                    <a:pt x="240" y="251"/>
                    <a:pt x="240" y="251"/>
                  </a:cubicBezTo>
                  <a:moveTo>
                    <a:pt x="418" y="148"/>
                  </a:moveTo>
                  <a:cubicBezTo>
                    <a:pt x="414" y="122"/>
                    <a:pt x="403" y="106"/>
                    <a:pt x="379" y="106"/>
                  </a:cubicBezTo>
                  <a:cubicBezTo>
                    <a:pt x="359" y="106"/>
                    <a:pt x="343" y="120"/>
                    <a:pt x="338" y="148"/>
                  </a:cubicBezTo>
                  <a:cubicBezTo>
                    <a:pt x="418" y="148"/>
                    <a:pt x="418" y="148"/>
                    <a:pt x="418" y="148"/>
                  </a:cubicBezTo>
                  <a:moveTo>
                    <a:pt x="450" y="172"/>
                  </a:moveTo>
                  <a:cubicBezTo>
                    <a:pt x="337" y="172"/>
                    <a:pt x="337" y="172"/>
                    <a:pt x="337" y="172"/>
                  </a:cubicBezTo>
                  <a:cubicBezTo>
                    <a:pt x="338" y="210"/>
                    <a:pt x="356" y="229"/>
                    <a:pt x="385" y="229"/>
                  </a:cubicBezTo>
                  <a:cubicBezTo>
                    <a:pt x="409" y="229"/>
                    <a:pt x="427" y="219"/>
                    <a:pt x="445" y="205"/>
                  </a:cubicBezTo>
                  <a:cubicBezTo>
                    <a:pt x="449" y="233"/>
                    <a:pt x="449" y="233"/>
                    <a:pt x="449" y="233"/>
                  </a:cubicBezTo>
                  <a:cubicBezTo>
                    <a:pt x="431" y="247"/>
                    <a:pt x="410" y="255"/>
                    <a:pt x="383" y="255"/>
                  </a:cubicBezTo>
                  <a:cubicBezTo>
                    <a:pt x="340" y="255"/>
                    <a:pt x="306" y="229"/>
                    <a:pt x="306" y="168"/>
                  </a:cubicBezTo>
                  <a:cubicBezTo>
                    <a:pt x="306" y="115"/>
                    <a:pt x="337" y="82"/>
                    <a:pt x="379" y="82"/>
                  </a:cubicBezTo>
                  <a:cubicBezTo>
                    <a:pt x="427" y="82"/>
                    <a:pt x="450" y="119"/>
                    <a:pt x="450" y="165"/>
                  </a:cubicBezTo>
                  <a:cubicBezTo>
                    <a:pt x="450" y="167"/>
                    <a:pt x="450" y="170"/>
                    <a:pt x="450" y="172"/>
                  </a:cubicBezTo>
                  <a:close/>
                  <a:moveTo>
                    <a:pt x="593" y="119"/>
                  </a:moveTo>
                  <a:cubicBezTo>
                    <a:pt x="580" y="112"/>
                    <a:pt x="570" y="109"/>
                    <a:pt x="552" y="109"/>
                  </a:cubicBezTo>
                  <a:cubicBezTo>
                    <a:pt x="526" y="109"/>
                    <a:pt x="507" y="131"/>
                    <a:pt x="507" y="172"/>
                  </a:cubicBezTo>
                  <a:cubicBezTo>
                    <a:pt x="507" y="208"/>
                    <a:pt x="524" y="227"/>
                    <a:pt x="546" y="227"/>
                  </a:cubicBezTo>
                  <a:cubicBezTo>
                    <a:pt x="565" y="227"/>
                    <a:pt x="580" y="216"/>
                    <a:pt x="593" y="198"/>
                  </a:cubicBezTo>
                  <a:moveTo>
                    <a:pt x="599" y="251"/>
                  </a:moveTo>
                  <a:cubicBezTo>
                    <a:pt x="595" y="227"/>
                    <a:pt x="595" y="227"/>
                    <a:pt x="595" y="227"/>
                  </a:cubicBezTo>
                  <a:cubicBezTo>
                    <a:pt x="583" y="242"/>
                    <a:pt x="566" y="255"/>
                    <a:pt x="541" y="255"/>
                  </a:cubicBezTo>
                  <a:cubicBezTo>
                    <a:pt x="506" y="255"/>
                    <a:pt x="476" y="229"/>
                    <a:pt x="476" y="173"/>
                  </a:cubicBezTo>
                  <a:cubicBezTo>
                    <a:pt x="476" y="113"/>
                    <a:pt x="511" y="83"/>
                    <a:pt x="551" y="83"/>
                  </a:cubicBezTo>
                  <a:cubicBezTo>
                    <a:pt x="567" y="83"/>
                    <a:pt x="582" y="86"/>
                    <a:pt x="593" y="91"/>
                  </a:cubicBezTo>
                  <a:cubicBezTo>
                    <a:pt x="593" y="5"/>
                    <a:pt x="593" y="5"/>
                    <a:pt x="593" y="5"/>
                  </a:cubicBezTo>
                  <a:cubicBezTo>
                    <a:pt x="624" y="0"/>
                    <a:pt x="624" y="0"/>
                    <a:pt x="624" y="0"/>
                  </a:cubicBezTo>
                  <a:cubicBezTo>
                    <a:pt x="624" y="251"/>
                    <a:pt x="624" y="251"/>
                    <a:pt x="624" y="251"/>
                  </a:cubicBezTo>
                  <a:lnTo>
                    <a:pt x="599" y="251"/>
                  </a:lnTo>
                  <a:close/>
                  <a:moveTo>
                    <a:pt x="671" y="251"/>
                  </a:moveTo>
                  <a:cubicBezTo>
                    <a:pt x="671" y="85"/>
                    <a:pt x="671" y="85"/>
                    <a:pt x="671" y="85"/>
                  </a:cubicBezTo>
                  <a:cubicBezTo>
                    <a:pt x="702" y="85"/>
                    <a:pt x="702" y="85"/>
                    <a:pt x="702" y="85"/>
                  </a:cubicBezTo>
                  <a:cubicBezTo>
                    <a:pt x="702" y="251"/>
                    <a:pt x="702" y="251"/>
                    <a:pt x="702" y="251"/>
                  </a:cubicBezTo>
                  <a:moveTo>
                    <a:pt x="687" y="52"/>
                  </a:moveTo>
                  <a:cubicBezTo>
                    <a:pt x="676" y="52"/>
                    <a:pt x="667" y="43"/>
                    <a:pt x="667" y="33"/>
                  </a:cubicBezTo>
                  <a:cubicBezTo>
                    <a:pt x="667" y="22"/>
                    <a:pt x="676" y="13"/>
                    <a:pt x="687" y="13"/>
                  </a:cubicBezTo>
                  <a:cubicBezTo>
                    <a:pt x="698" y="13"/>
                    <a:pt x="707" y="22"/>
                    <a:pt x="707" y="33"/>
                  </a:cubicBezTo>
                  <a:cubicBezTo>
                    <a:pt x="707" y="43"/>
                    <a:pt x="698" y="52"/>
                    <a:pt x="687" y="52"/>
                  </a:cubicBezTo>
                  <a:close/>
                  <a:moveTo>
                    <a:pt x="875" y="237"/>
                  </a:moveTo>
                  <a:cubicBezTo>
                    <a:pt x="870" y="209"/>
                    <a:pt x="870" y="209"/>
                    <a:pt x="870" y="209"/>
                  </a:cubicBezTo>
                  <a:cubicBezTo>
                    <a:pt x="853" y="224"/>
                    <a:pt x="839" y="228"/>
                    <a:pt x="822" y="228"/>
                  </a:cubicBezTo>
                  <a:cubicBezTo>
                    <a:pt x="793" y="228"/>
                    <a:pt x="772" y="209"/>
                    <a:pt x="772" y="168"/>
                  </a:cubicBezTo>
                  <a:cubicBezTo>
                    <a:pt x="772" y="130"/>
                    <a:pt x="791" y="109"/>
                    <a:pt x="818" y="109"/>
                  </a:cubicBezTo>
                  <a:cubicBezTo>
                    <a:pt x="837" y="109"/>
                    <a:pt x="853" y="115"/>
                    <a:pt x="868" y="128"/>
                  </a:cubicBezTo>
                  <a:cubicBezTo>
                    <a:pt x="873" y="97"/>
                    <a:pt x="873" y="97"/>
                    <a:pt x="873" y="97"/>
                  </a:cubicBezTo>
                  <a:cubicBezTo>
                    <a:pt x="860" y="88"/>
                    <a:pt x="843" y="82"/>
                    <a:pt x="819" y="82"/>
                  </a:cubicBezTo>
                  <a:cubicBezTo>
                    <a:pt x="776" y="82"/>
                    <a:pt x="741" y="112"/>
                    <a:pt x="741" y="169"/>
                  </a:cubicBezTo>
                  <a:cubicBezTo>
                    <a:pt x="741" y="224"/>
                    <a:pt x="773" y="255"/>
                    <a:pt x="818" y="255"/>
                  </a:cubicBezTo>
                  <a:cubicBezTo>
                    <a:pt x="840" y="255"/>
                    <a:pt x="858" y="250"/>
                    <a:pt x="875" y="237"/>
                  </a:cubicBezTo>
                  <a:moveTo>
                    <a:pt x="1005" y="167"/>
                  </a:moveTo>
                  <a:cubicBezTo>
                    <a:pt x="943" y="173"/>
                    <a:pt x="930" y="190"/>
                    <a:pt x="930" y="207"/>
                  </a:cubicBezTo>
                  <a:cubicBezTo>
                    <a:pt x="930" y="221"/>
                    <a:pt x="939" y="229"/>
                    <a:pt x="955" y="229"/>
                  </a:cubicBezTo>
                  <a:cubicBezTo>
                    <a:pt x="973" y="229"/>
                    <a:pt x="991" y="220"/>
                    <a:pt x="1005" y="206"/>
                  </a:cubicBezTo>
                  <a:moveTo>
                    <a:pt x="1010" y="251"/>
                  </a:moveTo>
                  <a:cubicBezTo>
                    <a:pt x="1007" y="229"/>
                    <a:pt x="1007" y="229"/>
                    <a:pt x="1007" y="229"/>
                  </a:cubicBezTo>
                  <a:cubicBezTo>
                    <a:pt x="994" y="243"/>
                    <a:pt x="976" y="255"/>
                    <a:pt x="948" y="255"/>
                  </a:cubicBezTo>
                  <a:cubicBezTo>
                    <a:pt x="919" y="255"/>
                    <a:pt x="900" y="237"/>
                    <a:pt x="900" y="209"/>
                  </a:cubicBezTo>
                  <a:cubicBezTo>
                    <a:pt x="900" y="167"/>
                    <a:pt x="935" y="151"/>
                    <a:pt x="1005" y="144"/>
                  </a:cubicBezTo>
                  <a:cubicBezTo>
                    <a:pt x="1005" y="137"/>
                    <a:pt x="1005" y="137"/>
                    <a:pt x="1005" y="137"/>
                  </a:cubicBezTo>
                  <a:cubicBezTo>
                    <a:pt x="1005" y="116"/>
                    <a:pt x="992" y="108"/>
                    <a:pt x="973" y="108"/>
                  </a:cubicBezTo>
                  <a:cubicBezTo>
                    <a:pt x="953" y="108"/>
                    <a:pt x="934" y="115"/>
                    <a:pt x="915" y="123"/>
                  </a:cubicBezTo>
                  <a:cubicBezTo>
                    <a:pt x="911" y="96"/>
                    <a:pt x="911" y="96"/>
                    <a:pt x="911" y="96"/>
                  </a:cubicBezTo>
                  <a:cubicBezTo>
                    <a:pt x="931" y="88"/>
                    <a:pt x="950" y="82"/>
                    <a:pt x="976" y="82"/>
                  </a:cubicBezTo>
                  <a:cubicBezTo>
                    <a:pt x="1016" y="82"/>
                    <a:pt x="1036" y="98"/>
                    <a:pt x="1036" y="135"/>
                  </a:cubicBezTo>
                  <a:cubicBezTo>
                    <a:pt x="1036" y="251"/>
                    <a:pt x="1036" y="251"/>
                    <a:pt x="1036" y="251"/>
                  </a:cubicBezTo>
                  <a:lnTo>
                    <a:pt x="1010" y="251"/>
                  </a:lnTo>
                  <a:close/>
                  <a:moveTo>
                    <a:pt x="1113" y="251"/>
                  </a:moveTo>
                  <a:cubicBezTo>
                    <a:pt x="1113" y="0"/>
                    <a:pt x="1113" y="0"/>
                    <a:pt x="1113" y="0"/>
                  </a:cubicBezTo>
                  <a:cubicBezTo>
                    <a:pt x="1082" y="5"/>
                    <a:pt x="1082" y="5"/>
                    <a:pt x="1082" y="5"/>
                  </a:cubicBezTo>
                  <a:cubicBezTo>
                    <a:pt x="1082" y="251"/>
                    <a:pt x="1082" y="251"/>
                    <a:pt x="1082" y="251"/>
                  </a:cubicBezTo>
                </a:path>
              </a:pathLst>
            </a:custGeom>
            <a:solidFill>
              <a:srgbClr val="231F2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1143000" y="1"/>
            <a:ext cx="4267200" cy="1293962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5760" y="1434162"/>
            <a:ext cx="4355776" cy="428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85000"/>
              </a:lnSpc>
              <a:spcBef>
                <a:spcPct val="0"/>
              </a:spcBef>
              <a:buFont typeface="Wingdings" pitchFamily="2" charset="2"/>
              <a:buNone/>
              <a:defRPr sz="20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orpContent2d_n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43"/>
          <p:cNvSpPr>
            <a:spLocks noGrp="1"/>
          </p:cNvSpPr>
          <p:nvPr userDrawn="1"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457200" y="1250950"/>
            <a:ext cx="8255000" cy="4330700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ox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833091" y="869949"/>
            <a:ext cx="4879108" cy="4721225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4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241538" y="871268"/>
            <a:ext cx="3407430" cy="1561040"/>
          </a:xfrm>
          <a:prstGeom prst="roundRect">
            <a:avLst>
              <a:gd name="adj" fmla="val 7375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pPr algn="r">
              <a:lnSpc>
                <a:spcPct val="85000"/>
              </a:lnSpc>
            </a:pPr>
            <a:endParaRPr lang="en-US" sz="3400" b="1" dirty="0">
              <a:ln w="317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ounded Rectangle 6"/>
          <p:cNvSpPr/>
          <p:nvPr userDrawn="1"/>
        </p:nvSpPr>
        <p:spPr>
          <a:xfrm flipV="1">
            <a:off x="310551" y="534837"/>
            <a:ext cx="3329796" cy="224271"/>
          </a:xfrm>
          <a:prstGeom prst="roundRect">
            <a:avLst>
              <a:gd name="adj" fmla="val 27485"/>
            </a:avLst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Title Placeholder 43"/>
          <p:cNvSpPr>
            <a:spLocks noGrp="1"/>
          </p:cNvSpPr>
          <p:nvPr userDrawn="1">
            <p:ph type="title"/>
          </p:nvPr>
        </p:nvSpPr>
        <p:spPr>
          <a:xfrm>
            <a:off x="428625" y="904875"/>
            <a:ext cx="3181350" cy="14859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>
            <a:lvl1pPr marL="0" algn="r" defTabSz="914400" rtl="0" eaLnBrk="1" latinLnBrk="0" hangingPunct="1">
              <a:lnSpc>
                <a:spcPct val="85000"/>
              </a:lnSpc>
              <a:defRPr lang="en-US" sz="3400" b="1" kern="1200" dirty="0">
                <a:ln w="31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, Cont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43"/>
          <p:cNvSpPr>
            <a:spLocks noGrp="1"/>
          </p:cNvSpPr>
          <p:nvPr userDrawn="1">
            <p:ph type="title"/>
          </p:nvPr>
        </p:nvSpPr>
        <p:spPr>
          <a:xfrm>
            <a:off x="457200" y="4149969"/>
            <a:ext cx="2764302" cy="792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418448" y="4149969"/>
            <a:ext cx="5293751" cy="219554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OLOGO Picture Top, Content Botto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rpContent2d_no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43"/>
          <p:cNvSpPr>
            <a:spLocks noGrp="1"/>
          </p:cNvSpPr>
          <p:nvPr userDrawn="1">
            <p:ph type="title"/>
          </p:nvPr>
        </p:nvSpPr>
        <p:spPr>
          <a:xfrm>
            <a:off x="457200" y="4149969"/>
            <a:ext cx="2764302" cy="7921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44"/>
          <p:cNvSpPr>
            <a:spLocks noGrp="1"/>
          </p:cNvSpPr>
          <p:nvPr userDrawn="1"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418448" y="4149969"/>
            <a:ext cx="5293751" cy="2195543"/>
          </a:xfrm>
          <a:prstGeom prst="rect">
            <a:avLst/>
          </a:prstGeom>
        </p:spPr>
        <p:txBody>
          <a:bodyPr/>
          <a:lstStyle>
            <a:lvl1pPr>
              <a:spcBef>
                <a:spcPts val="1800"/>
              </a:spcBef>
              <a:defRPr sz="26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600"/>
              </a:spcBef>
              <a:defRPr sz="22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44"/>
          <p:cNvSpPr txBox="1">
            <a:spLocks/>
          </p:cNvSpPr>
          <p:nvPr userDrawn="1"/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3D383D-7FAB-4D90-A309-74EB45E23F9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B61340">
                  <a:lumMod val="20000"/>
                  <a:lumOff val="8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6" name="Picture 25" descr="corpContent2d_noLogo.jpg"/>
            <p:cNvPicPr>
              <a:picLocks noChangeAspect="1"/>
            </p:cNvPicPr>
            <p:nvPr userDrawn="1"/>
          </p:nvPicPr>
          <p:blipFill>
            <a:blip r:embed="rId17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 userDrawn="1"/>
          </p:nvGrpSpPr>
          <p:grpSpPr bwMode="gray">
            <a:xfrm>
              <a:off x="7515141" y="5828373"/>
              <a:ext cx="1350834" cy="654209"/>
              <a:chOff x="1017588" y="1603376"/>
              <a:chExt cx="3589337" cy="1738312"/>
            </a:xfrm>
          </p:grpSpPr>
          <p:sp>
            <p:nvSpPr>
              <p:cNvPr id="28" name="Freeform 11"/>
              <p:cNvSpPr>
                <a:spLocks/>
              </p:cNvSpPr>
              <p:nvPr/>
            </p:nvSpPr>
            <p:spPr bwMode="gray">
              <a:xfrm>
                <a:off x="1228725" y="2555876"/>
                <a:ext cx="325437" cy="1857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3" y="52"/>
                  </a:cxn>
                  <a:cxn ang="0">
                    <a:pos x="205" y="117"/>
                  </a:cxn>
                  <a:cxn ang="0">
                    <a:pos x="0" y="36"/>
                  </a:cxn>
                  <a:cxn ang="0">
                    <a:pos x="13" y="0"/>
                  </a:cxn>
                </a:cxnLst>
                <a:rect l="0" t="0" r="r" b="b"/>
                <a:pathLst>
                  <a:path w="205" h="117">
                    <a:moveTo>
                      <a:pt x="13" y="0"/>
                    </a:moveTo>
                    <a:lnTo>
                      <a:pt x="203" y="52"/>
                    </a:lnTo>
                    <a:lnTo>
                      <a:pt x="205" y="117"/>
                    </a:lnTo>
                    <a:lnTo>
                      <a:pt x="0" y="3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6D8C2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Freeform 12"/>
              <p:cNvSpPr>
                <a:spLocks/>
              </p:cNvSpPr>
              <p:nvPr/>
            </p:nvSpPr>
            <p:spPr bwMode="gray">
              <a:xfrm>
                <a:off x="1228725" y="2555876"/>
                <a:ext cx="325437" cy="18573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03" y="52"/>
                  </a:cxn>
                  <a:cxn ang="0">
                    <a:pos x="205" y="117"/>
                  </a:cxn>
                  <a:cxn ang="0">
                    <a:pos x="0" y="36"/>
                  </a:cxn>
                </a:cxnLst>
                <a:rect l="0" t="0" r="r" b="b"/>
                <a:pathLst>
                  <a:path w="205" h="117">
                    <a:moveTo>
                      <a:pt x="13" y="0"/>
                    </a:moveTo>
                    <a:lnTo>
                      <a:pt x="203" y="52"/>
                    </a:lnTo>
                    <a:lnTo>
                      <a:pt x="205" y="117"/>
                    </a:lnTo>
                    <a:lnTo>
                      <a:pt x="0" y="36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gray">
              <a:xfrm>
                <a:off x="1027547" y="1770062"/>
                <a:ext cx="893762" cy="1571626"/>
              </a:xfrm>
              <a:custGeom>
                <a:avLst/>
                <a:gdLst/>
                <a:ahLst/>
                <a:cxnLst>
                  <a:cxn ang="0">
                    <a:pos x="558" y="0"/>
                  </a:cxn>
                  <a:cxn ang="0">
                    <a:pos x="359" y="327"/>
                  </a:cxn>
                  <a:cxn ang="0">
                    <a:pos x="146" y="979"/>
                  </a:cxn>
                  <a:cxn ang="0">
                    <a:pos x="46" y="980"/>
                  </a:cxn>
                  <a:cxn ang="0">
                    <a:pos x="266" y="369"/>
                  </a:cxn>
                  <a:cxn ang="0">
                    <a:pos x="474" y="1"/>
                  </a:cxn>
                </a:cxnLst>
                <a:rect l="0" t="0" r="r" b="b"/>
                <a:pathLst>
                  <a:path w="558" h="980">
                    <a:moveTo>
                      <a:pt x="558" y="0"/>
                    </a:moveTo>
                    <a:cubicBezTo>
                      <a:pt x="533" y="114"/>
                      <a:pt x="477" y="245"/>
                      <a:pt x="359" y="327"/>
                    </a:cubicBezTo>
                    <a:cubicBezTo>
                      <a:pt x="194" y="443"/>
                      <a:pt x="62" y="612"/>
                      <a:pt x="146" y="979"/>
                    </a:cubicBezTo>
                    <a:cubicBezTo>
                      <a:pt x="46" y="980"/>
                      <a:pt x="46" y="980"/>
                      <a:pt x="46" y="980"/>
                    </a:cubicBezTo>
                    <a:cubicBezTo>
                      <a:pt x="0" y="724"/>
                      <a:pt x="67" y="497"/>
                      <a:pt x="266" y="369"/>
                    </a:cubicBezTo>
                    <a:cubicBezTo>
                      <a:pt x="404" y="279"/>
                      <a:pt x="457" y="130"/>
                      <a:pt x="474" y="1"/>
                    </a:cubicBezTo>
                  </a:path>
                </a:pathLst>
              </a:custGeom>
              <a:solidFill>
                <a:srgbClr val="E370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Freeform 14"/>
              <p:cNvSpPr>
                <a:spLocks/>
              </p:cNvSpPr>
              <p:nvPr/>
            </p:nvSpPr>
            <p:spPr bwMode="gray">
              <a:xfrm>
                <a:off x="1017588" y="1770063"/>
                <a:ext cx="893762" cy="1571625"/>
              </a:xfrm>
              <a:custGeom>
                <a:avLst/>
                <a:gdLst/>
                <a:ahLst/>
                <a:cxnLst>
                  <a:cxn ang="0">
                    <a:pos x="558" y="0"/>
                  </a:cxn>
                  <a:cxn ang="0">
                    <a:pos x="359" y="327"/>
                  </a:cxn>
                  <a:cxn ang="0">
                    <a:pos x="146" y="979"/>
                  </a:cxn>
                  <a:cxn ang="0">
                    <a:pos x="46" y="980"/>
                  </a:cxn>
                  <a:cxn ang="0">
                    <a:pos x="266" y="369"/>
                  </a:cxn>
                  <a:cxn ang="0">
                    <a:pos x="474" y="1"/>
                  </a:cxn>
                  <a:cxn ang="0">
                    <a:pos x="558" y="0"/>
                  </a:cxn>
                </a:cxnLst>
                <a:rect l="0" t="0" r="r" b="b"/>
                <a:pathLst>
                  <a:path w="558" h="980">
                    <a:moveTo>
                      <a:pt x="558" y="0"/>
                    </a:moveTo>
                    <a:cubicBezTo>
                      <a:pt x="533" y="114"/>
                      <a:pt x="477" y="245"/>
                      <a:pt x="359" y="327"/>
                    </a:cubicBezTo>
                    <a:cubicBezTo>
                      <a:pt x="194" y="443"/>
                      <a:pt x="62" y="612"/>
                      <a:pt x="146" y="979"/>
                    </a:cubicBezTo>
                    <a:cubicBezTo>
                      <a:pt x="46" y="980"/>
                      <a:pt x="46" y="980"/>
                      <a:pt x="46" y="980"/>
                    </a:cubicBezTo>
                    <a:cubicBezTo>
                      <a:pt x="0" y="724"/>
                      <a:pt x="67" y="497"/>
                      <a:pt x="266" y="369"/>
                    </a:cubicBezTo>
                    <a:cubicBezTo>
                      <a:pt x="404" y="279"/>
                      <a:pt x="457" y="130"/>
                      <a:pt x="474" y="1"/>
                    </a:cubicBezTo>
                    <a:lnTo>
                      <a:pt x="558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E3701E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Freeform 15"/>
              <p:cNvSpPr>
                <a:spLocks/>
              </p:cNvSpPr>
              <p:nvPr/>
            </p:nvSpPr>
            <p:spPr bwMode="gray">
              <a:xfrm>
                <a:off x="1276350" y="2822576"/>
                <a:ext cx="427037" cy="1095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66" y="0"/>
                  </a:cxn>
                  <a:cxn ang="0">
                    <a:pos x="269" y="32"/>
                  </a:cxn>
                  <a:cxn ang="0">
                    <a:pos x="0" y="69"/>
                  </a:cxn>
                  <a:cxn ang="0">
                    <a:pos x="0" y="5"/>
                  </a:cxn>
                </a:cxnLst>
                <a:rect l="0" t="0" r="r" b="b"/>
                <a:pathLst>
                  <a:path w="269" h="69">
                    <a:moveTo>
                      <a:pt x="0" y="5"/>
                    </a:moveTo>
                    <a:lnTo>
                      <a:pt x="266" y="0"/>
                    </a:lnTo>
                    <a:lnTo>
                      <a:pt x="269" y="32"/>
                    </a:lnTo>
                    <a:lnTo>
                      <a:pt x="0" y="6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D31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Freeform 16"/>
              <p:cNvSpPr>
                <a:spLocks/>
              </p:cNvSpPr>
              <p:nvPr/>
            </p:nvSpPr>
            <p:spPr bwMode="gray">
              <a:xfrm>
                <a:off x="1276350" y="2822576"/>
                <a:ext cx="427037" cy="1095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66" y="0"/>
                  </a:cxn>
                  <a:cxn ang="0">
                    <a:pos x="269" y="32"/>
                  </a:cxn>
                  <a:cxn ang="0">
                    <a:pos x="0" y="69"/>
                  </a:cxn>
                </a:cxnLst>
                <a:rect l="0" t="0" r="r" b="b"/>
                <a:pathLst>
                  <a:path w="269" h="69">
                    <a:moveTo>
                      <a:pt x="0" y="5"/>
                    </a:moveTo>
                    <a:lnTo>
                      <a:pt x="266" y="0"/>
                    </a:lnTo>
                    <a:lnTo>
                      <a:pt x="269" y="32"/>
                    </a:lnTo>
                    <a:lnTo>
                      <a:pt x="0" y="69"/>
                    </a:lnTo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Freeform 17"/>
              <p:cNvSpPr>
                <a:spLocks/>
              </p:cNvSpPr>
              <p:nvPr/>
            </p:nvSpPr>
            <p:spPr bwMode="gray">
              <a:xfrm>
                <a:off x="1214438" y="1603376"/>
                <a:ext cx="603250" cy="1481138"/>
              </a:xfrm>
              <a:custGeom>
                <a:avLst/>
                <a:gdLst/>
                <a:ahLst/>
                <a:cxnLst>
                  <a:cxn ang="0">
                    <a:pos x="330" y="924"/>
                  </a:cxn>
                  <a:cxn ang="0">
                    <a:pos x="166" y="422"/>
                  </a:cxn>
                  <a:cxn ang="0">
                    <a:pos x="139" y="0"/>
                  </a:cxn>
                  <a:cxn ang="0">
                    <a:pos x="51" y="0"/>
                  </a:cxn>
                  <a:cxn ang="0">
                    <a:pos x="142" y="437"/>
                  </a:cxn>
                  <a:cxn ang="0">
                    <a:pos x="242" y="641"/>
                  </a:cxn>
                  <a:cxn ang="0">
                    <a:pos x="217" y="924"/>
                  </a:cxn>
                </a:cxnLst>
                <a:rect l="0" t="0" r="r" b="b"/>
                <a:pathLst>
                  <a:path w="377" h="924">
                    <a:moveTo>
                      <a:pt x="330" y="924"/>
                    </a:moveTo>
                    <a:cubicBezTo>
                      <a:pt x="377" y="711"/>
                      <a:pt x="275" y="580"/>
                      <a:pt x="166" y="422"/>
                    </a:cubicBezTo>
                    <a:cubicBezTo>
                      <a:pt x="59" y="267"/>
                      <a:pt x="75" y="154"/>
                      <a:pt x="139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" y="165"/>
                      <a:pt x="0" y="272"/>
                      <a:pt x="142" y="437"/>
                    </a:cubicBezTo>
                    <a:cubicBezTo>
                      <a:pt x="195" y="498"/>
                      <a:pt x="228" y="567"/>
                      <a:pt x="242" y="641"/>
                    </a:cubicBezTo>
                    <a:cubicBezTo>
                      <a:pt x="260" y="731"/>
                      <a:pt x="251" y="827"/>
                      <a:pt x="217" y="924"/>
                    </a:cubicBezTo>
                  </a:path>
                </a:pathLst>
              </a:custGeom>
              <a:solidFill>
                <a:srgbClr val="00659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Rectangle 18"/>
              <p:cNvSpPr>
                <a:spLocks noChangeArrowheads="1"/>
              </p:cNvSpPr>
              <p:nvPr/>
            </p:nvSpPr>
            <p:spPr bwMode="gray">
              <a:xfrm>
                <a:off x="1739900" y="2116138"/>
                <a:ext cx="968375" cy="969963"/>
              </a:xfrm>
              <a:prstGeom prst="rect">
                <a:avLst/>
              </a:prstGeom>
              <a:solidFill>
                <a:srgbClr val="D3124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Freeform 19"/>
              <p:cNvSpPr>
                <a:spLocks noEditPoints="1"/>
              </p:cNvSpPr>
              <p:nvPr/>
            </p:nvSpPr>
            <p:spPr bwMode="gray">
              <a:xfrm>
                <a:off x="1795463" y="2182813"/>
                <a:ext cx="857250" cy="831850"/>
              </a:xfrm>
              <a:custGeom>
                <a:avLst/>
                <a:gdLst/>
                <a:ahLst/>
                <a:cxnLst>
                  <a:cxn ang="0">
                    <a:pos x="87" y="233"/>
                  </a:cxn>
                  <a:cxn ang="0">
                    <a:pos x="291" y="58"/>
                  </a:cxn>
                  <a:cxn ang="0">
                    <a:pos x="264" y="58"/>
                  </a:cxn>
                  <a:cxn ang="0">
                    <a:pos x="253" y="0"/>
                  </a:cxn>
                  <a:cxn ang="0">
                    <a:pos x="280" y="0"/>
                  </a:cxn>
                  <a:cxn ang="0">
                    <a:pos x="514" y="53"/>
                  </a:cxn>
                  <a:cxn ang="0">
                    <a:pos x="478" y="58"/>
                  </a:cxn>
                  <a:cxn ang="0">
                    <a:pos x="517" y="0"/>
                  </a:cxn>
                  <a:cxn ang="0">
                    <a:pos x="491" y="27"/>
                  </a:cxn>
                  <a:cxn ang="0">
                    <a:pos x="392" y="19"/>
                  </a:cxn>
                  <a:cxn ang="0">
                    <a:pos x="33" y="12"/>
                  </a:cxn>
                  <a:cxn ang="0">
                    <a:pos x="37" y="0"/>
                  </a:cxn>
                  <a:cxn ang="0">
                    <a:pos x="41" y="12"/>
                  </a:cxn>
                  <a:cxn ang="0">
                    <a:pos x="508" y="489"/>
                  </a:cxn>
                  <a:cxn ang="0">
                    <a:pos x="519" y="518"/>
                  </a:cxn>
                  <a:cxn ang="0">
                    <a:pos x="478" y="462"/>
                  </a:cxn>
                  <a:cxn ang="0">
                    <a:pos x="431" y="466"/>
                  </a:cxn>
                  <a:cxn ang="0">
                    <a:pos x="475" y="472"/>
                  </a:cxn>
                  <a:cxn ang="0">
                    <a:pos x="463" y="518"/>
                  </a:cxn>
                  <a:cxn ang="0">
                    <a:pos x="410" y="518"/>
                  </a:cxn>
                  <a:cxn ang="0">
                    <a:pos x="422" y="459"/>
                  </a:cxn>
                  <a:cxn ang="0">
                    <a:pos x="367" y="519"/>
                  </a:cxn>
                  <a:cxn ang="0">
                    <a:pos x="386" y="502"/>
                  </a:cxn>
                  <a:cxn ang="0">
                    <a:pos x="296" y="459"/>
                  </a:cxn>
                  <a:cxn ang="0">
                    <a:pos x="344" y="518"/>
                  </a:cxn>
                  <a:cxn ang="0">
                    <a:pos x="312" y="469"/>
                  </a:cxn>
                  <a:cxn ang="0">
                    <a:pos x="221" y="503"/>
                  </a:cxn>
                  <a:cxn ang="0">
                    <a:pos x="192" y="459"/>
                  </a:cxn>
                  <a:cxn ang="0">
                    <a:pos x="225" y="461"/>
                  </a:cxn>
                  <a:cxn ang="0">
                    <a:pos x="287" y="472"/>
                  </a:cxn>
                  <a:cxn ang="0">
                    <a:pos x="282" y="479"/>
                  </a:cxn>
                  <a:cxn ang="0">
                    <a:pos x="286" y="508"/>
                  </a:cxn>
                  <a:cxn ang="0">
                    <a:pos x="244" y="516"/>
                  </a:cxn>
                  <a:cxn ang="0">
                    <a:pos x="166" y="518"/>
                  </a:cxn>
                  <a:cxn ang="0">
                    <a:pos x="178" y="459"/>
                  </a:cxn>
                  <a:cxn ang="0">
                    <a:pos x="150" y="459"/>
                  </a:cxn>
                  <a:cxn ang="0">
                    <a:pos x="102" y="516"/>
                  </a:cxn>
                  <a:cxn ang="0">
                    <a:pos x="82" y="459"/>
                  </a:cxn>
                  <a:cxn ang="0">
                    <a:pos x="57" y="461"/>
                  </a:cxn>
                  <a:cxn ang="0">
                    <a:pos x="57" y="518"/>
                  </a:cxn>
                  <a:cxn ang="0">
                    <a:pos x="37" y="459"/>
                  </a:cxn>
                  <a:cxn ang="0">
                    <a:pos x="321" y="242"/>
                  </a:cxn>
                  <a:cxn ang="0">
                    <a:pos x="370" y="79"/>
                  </a:cxn>
                  <a:cxn ang="0">
                    <a:pos x="180" y="96"/>
                  </a:cxn>
                  <a:cxn ang="0">
                    <a:pos x="199" y="148"/>
                  </a:cxn>
                  <a:cxn ang="0">
                    <a:pos x="305" y="83"/>
                  </a:cxn>
                  <a:cxn ang="0">
                    <a:pos x="267" y="238"/>
                  </a:cxn>
                  <a:cxn ang="0">
                    <a:pos x="165" y="242"/>
                  </a:cxn>
                  <a:cxn ang="0">
                    <a:pos x="517" y="361"/>
                  </a:cxn>
                  <a:cxn ang="0">
                    <a:pos x="522" y="294"/>
                  </a:cxn>
                  <a:cxn ang="0">
                    <a:pos x="304" y="289"/>
                  </a:cxn>
                  <a:cxn ang="0">
                    <a:pos x="322" y="406"/>
                  </a:cxn>
                  <a:cxn ang="0">
                    <a:pos x="158" y="398"/>
                  </a:cxn>
                  <a:cxn ang="0">
                    <a:pos x="216" y="265"/>
                  </a:cxn>
                  <a:cxn ang="0">
                    <a:pos x="28" y="415"/>
                  </a:cxn>
                  <a:cxn ang="0">
                    <a:pos x="35" y="323"/>
                  </a:cxn>
                  <a:cxn ang="0">
                    <a:pos x="133" y="422"/>
                  </a:cxn>
                  <a:cxn ang="0">
                    <a:pos x="234" y="355"/>
                  </a:cxn>
                  <a:cxn ang="0">
                    <a:pos x="396" y="423"/>
                  </a:cxn>
                  <a:cxn ang="0">
                    <a:pos x="433" y="421"/>
                  </a:cxn>
                  <a:cxn ang="0">
                    <a:pos x="274" y="345"/>
                  </a:cxn>
                  <a:cxn ang="0">
                    <a:pos x="367" y="161"/>
                  </a:cxn>
                  <a:cxn ang="0">
                    <a:pos x="431" y="89"/>
                  </a:cxn>
                </a:cxnLst>
                <a:rect l="0" t="0" r="r" b="b"/>
                <a:pathLst>
                  <a:path w="535" h="519">
                    <a:moveTo>
                      <a:pt x="84" y="77"/>
                    </a:moveTo>
                    <a:cubicBezTo>
                      <a:pt x="38" y="77"/>
                      <a:pt x="0" y="115"/>
                      <a:pt x="0" y="161"/>
                    </a:cubicBezTo>
                    <a:cubicBezTo>
                      <a:pt x="0" y="207"/>
                      <a:pt x="38" y="245"/>
                      <a:pt x="84" y="245"/>
                    </a:cubicBezTo>
                    <a:cubicBezTo>
                      <a:pt x="85" y="245"/>
                      <a:pt x="85" y="245"/>
                      <a:pt x="85" y="245"/>
                    </a:cubicBezTo>
                    <a:cubicBezTo>
                      <a:pt x="131" y="244"/>
                      <a:pt x="168" y="207"/>
                      <a:pt x="168" y="161"/>
                    </a:cubicBezTo>
                    <a:cubicBezTo>
                      <a:pt x="168" y="115"/>
                      <a:pt x="131" y="77"/>
                      <a:pt x="84" y="77"/>
                    </a:cubicBezTo>
                    <a:close/>
                    <a:moveTo>
                      <a:pt x="104" y="232"/>
                    </a:moveTo>
                    <a:cubicBezTo>
                      <a:pt x="98" y="233"/>
                      <a:pt x="92" y="233"/>
                      <a:pt x="87" y="233"/>
                    </a:cubicBezTo>
                    <a:cubicBezTo>
                      <a:pt x="46" y="229"/>
                      <a:pt x="28" y="189"/>
                      <a:pt x="24" y="171"/>
                    </a:cubicBezTo>
                    <a:cubicBezTo>
                      <a:pt x="16" y="138"/>
                      <a:pt x="34" y="97"/>
                      <a:pt x="64" y="89"/>
                    </a:cubicBezTo>
                    <a:cubicBezTo>
                      <a:pt x="98" y="80"/>
                      <a:pt x="134" y="105"/>
                      <a:pt x="145" y="145"/>
                    </a:cubicBezTo>
                    <a:cubicBezTo>
                      <a:pt x="157" y="190"/>
                      <a:pt x="134" y="228"/>
                      <a:pt x="104" y="232"/>
                    </a:cubicBezTo>
                    <a:close/>
                    <a:moveTo>
                      <a:pt x="294" y="48"/>
                    </a:moveTo>
                    <a:cubicBezTo>
                      <a:pt x="294" y="54"/>
                      <a:pt x="294" y="55"/>
                      <a:pt x="301" y="55"/>
                    </a:cubicBezTo>
                    <a:cubicBezTo>
                      <a:pt x="301" y="58"/>
                      <a:pt x="301" y="58"/>
                      <a:pt x="301" y="58"/>
                    </a:cubicBezTo>
                    <a:cubicBezTo>
                      <a:pt x="298" y="58"/>
                      <a:pt x="294" y="58"/>
                      <a:pt x="291" y="58"/>
                    </a:cubicBezTo>
                    <a:cubicBezTo>
                      <a:pt x="287" y="58"/>
                      <a:pt x="283" y="58"/>
                      <a:pt x="280" y="58"/>
                    </a:cubicBezTo>
                    <a:cubicBezTo>
                      <a:pt x="280" y="55"/>
                      <a:pt x="280" y="55"/>
                      <a:pt x="280" y="55"/>
                    </a:cubicBezTo>
                    <a:cubicBezTo>
                      <a:pt x="287" y="55"/>
                      <a:pt x="287" y="54"/>
                      <a:pt x="287" y="48"/>
                    </a:cubicBezTo>
                    <a:cubicBezTo>
                      <a:pt x="287" y="29"/>
                      <a:pt x="287" y="29"/>
                      <a:pt x="287" y="29"/>
                    </a:cubicBezTo>
                    <a:cubicBezTo>
                      <a:pt x="257" y="29"/>
                      <a:pt x="257" y="29"/>
                      <a:pt x="257" y="29"/>
                    </a:cubicBezTo>
                    <a:cubicBezTo>
                      <a:pt x="257" y="48"/>
                      <a:pt x="257" y="48"/>
                      <a:pt x="257" y="48"/>
                    </a:cubicBezTo>
                    <a:cubicBezTo>
                      <a:pt x="257" y="54"/>
                      <a:pt x="257" y="55"/>
                      <a:pt x="264" y="55"/>
                    </a:cubicBezTo>
                    <a:cubicBezTo>
                      <a:pt x="264" y="58"/>
                      <a:pt x="264" y="58"/>
                      <a:pt x="264" y="58"/>
                    </a:cubicBezTo>
                    <a:cubicBezTo>
                      <a:pt x="261" y="58"/>
                      <a:pt x="257" y="58"/>
                      <a:pt x="253" y="58"/>
                    </a:cubicBezTo>
                    <a:cubicBezTo>
                      <a:pt x="250" y="58"/>
                      <a:pt x="246" y="58"/>
                      <a:pt x="243" y="58"/>
                    </a:cubicBezTo>
                    <a:cubicBezTo>
                      <a:pt x="243" y="55"/>
                      <a:pt x="243" y="55"/>
                      <a:pt x="243" y="55"/>
                    </a:cubicBezTo>
                    <a:cubicBezTo>
                      <a:pt x="250" y="55"/>
                      <a:pt x="250" y="54"/>
                      <a:pt x="250" y="48"/>
                    </a:cubicBezTo>
                    <a:cubicBezTo>
                      <a:pt x="250" y="10"/>
                      <a:pt x="250" y="10"/>
                      <a:pt x="250" y="10"/>
                    </a:cubicBezTo>
                    <a:cubicBezTo>
                      <a:pt x="250" y="3"/>
                      <a:pt x="250" y="3"/>
                      <a:pt x="243" y="2"/>
                    </a:cubicBezTo>
                    <a:cubicBezTo>
                      <a:pt x="243" y="0"/>
                      <a:pt x="243" y="0"/>
                      <a:pt x="243" y="0"/>
                    </a:cubicBezTo>
                    <a:cubicBezTo>
                      <a:pt x="246" y="0"/>
                      <a:pt x="250" y="0"/>
                      <a:pt x="253" y="0"/>
                    </a:cubicBezTo>
                    <a:cubicBezTo>
                      <a:pt x="257" y="0"/>
                      <a:pt x="261" y="0"/>
                      <a:pt x="264" y="0"/>
                    </a:cubicBezTo>
                    <a:cubicBezTo>
                      <a:pt x="264" y="2"/>
                      <a:pt x="264" y="2"/>
                      <a:pt x="264" y="2"/>
                    </a:cubicBezTo>
                    <a:cubicBezTo>
                      <a:pt x="257" y="3"/>
                      <a:pt x="257" y="3"/>
                      <a:pt x="257" y="10"/>
                    </a:cubicBezTo>
                    <a:cubicBezTo>
                      <a:pt x="257" y="25"/>
                      <a:pt x="257" y="25"/>
                      <a:pt x="257" y="25"/>
                    </a:cubicBezTo>
                    <a:cubicBezTo>
                      <a:pt x="287" y="25"/>
                      <a:pt x="287" y="25"/>
                      <a:pt x="287" y="25"/>
                    </a:cubicBezTo>
                    <a:cubicBezTo>
                      <a:pt x="287" y="10"/>
                      <a:pt x="287" y="10"/>
                      <a:pt x="287" y="10"/>
                    </a:cubicBezTo>
                    <a:cubicBezTo>
                      <a:pt x="287" y="3"/>
                      <a:pt x="287" y="3"/>
                      <a:pt x="280" y="2"/>
                    </a:cubicBezTo>
                    <a:cubicBezTo>
                      <a:pt x="280" y="0"/>
                      <a:pt x="280" y="0"/>
                      <a:pt x="280" y="0"/>
                    </a:cubicBezTo>
                    <a:cubicBezTo>
                      <a:pt x="283" y="0"/>
                      <a:pt x="287" y="0"/>
                      <a:pt x="291" y="0"/>
                    </a:cubicBezTo>
                    <a:cubicBezTo>
                      <a:pt x="294" y="0"/>
                      <a:pt x="298" y="0"/>
                      <a:pt x="301" y="0"/>
                    </a:cubicBezTo>
                    <a:cubicBezTo>
                      <a:pt x="301" y="2"/>
                      <a:pt x="301" y="2"/>
                      <a:pt x="301" y="2"/>
                    </a:cubicBezTo>
                    <a:cubicBezTo>
                      <a:pt x="294" y="3"/>
                      <a:pt x="294" y="3"/>
                      <a:pt x="294" y="10"/>
                    </a:cubicBezTo>
                    <a:moveTo>
                      <a:pt x="491" y="47"/>
                    </a:moveTo>
                    <a:cubicBezTo>
                      <a:pt x="491" y="50"/>
                      <a:pt x="491" y="52"/>
                      <a:pt x="492" y="54"/>
                    </a:cubicBezTo>
                    <a:cubicBezTo>
                      <a:pt x="495" y="54"/>
                      <a:pt x="498" y="54"/>
                      <a:pt x="502" y="54"/>
                    </a:cubicBezTo>
                    <a:cubicBezTo>
                      <a:pt x="506" y="54"/>
                      <a:pt x="510" y="54"/>
                      <a:pt x="514" y="53"/>
                    </a:cubicBezTo>
                    <a:cubicBezTo>
                      <a:pt x="514" y="51"/>
                      <a:pt x="515" y="50"/>
                      <a:pt x="515" y="49"/>
                    </a:cubicBezTo>
                    <a:cubicBezTo>
                      <a:pt x="516" y="44"/>
                      <a:pt x="516" y="44"/>
                      <a:pt x="516" y="44"/>
                    </a:cubicBezTo>
                    <a:cubicBezTo>
                      <a:pt x="518" y="44"/>
                      <a:pt x="518" y="44"/>
                      <a:pt x="518" y="44"/>
                    </a:cubicBezTo>
                    <a:cubicBezTo>
                      <a:pt x="518" y="46"/>
                      <a:pt x="517" y="48"/>
                      <a:pt x="517" y="51"/>
                    </a:cubicBezTo>
                    <a:cubicBezTo>
                      <a:pt x="517" y="58"/>
                      <a:pt x="517" y="58"/>
                      <a:pt x="517" y="58"/>
                    </a:cubicBezTo>
                    <a:cubicBezTo>
                      <a:pt x="515" y="58"/>
                      <a:pt x="510" y="58"/>
                      <a:pt x="505" y="58"/>
                    </a:cubicBezTo>
                    <a:cubicBezTo>
                      <a:pt x="500" y="58"/>
                      <a:pt x="496" y="58"/>
                      <a:pt x="491" y="58"/>
                    </a:cubicBezTo>
                    <a:cubicBezTo>
                      <a:pt x="487" y="58"/>
                      <a:pt x="482" y="58"/>
                      <a:pt x="478" y="58"/>
                    </a:cubicBezTo>
                    <a:cubicBezTo>
                      <a:pt x="478" y="55"/>
                      <a:pt x="478" y="55"/>
                      <a:pt x="478" y="55"/>
                    </a:cubicBezTo>
                    <a:cubicBezTo>
                      <a:pt x="482" y="55"/>
                      <a:pt x="484" y="54"/>
                      <a:pt x="484" y="48"/>
                    </a:cubicBezTo>
                    <a:cubicBezTo>
                      <a:pt x="484" y="10"/>
                      <a:pt x="484" y="10"/>
                      <a:pt x="484" y="10"/>
                    </a:cubicBezTo>
                    <a:cubicBezTo>
                      <a:pt x="484" y="3"/>
                      <a:pt x="484" y="3"/>
                      <a:pt x="477" y="2"/>
                    </a:cubicBezTo>
                    <a:cubicBezTo>
                      <a:pt x="477" y="0"/>
                      <a:pt x="477" y="0"/>
                      <a:pt x="477" y="0"/>
                    </a:cubicBezTo>
                    <a:cubicBezTo>
                      <a:pt x="482" y="0"/>
                      <a:pt x="486" y="0"/>
                      <a:pt x="491" y="0"/>
                    </a:cubicBezTo>
                    <a:cubicBezTo>
                      <a:pt x="496" y="0"/>
                      <a:pt x="500" y="0"/>
                      <a:pt x="505" y="0"/>
                    </a:cubicBezTo>
                    <a:cubicBezTo>
                      <a:pt x="509" y="0"/>
                      <a:pt x="515" y="0"/>
                      <a:pt x="517" y="0"/>
                    </a:cubicBezTo>
                    <a:cubicBezTo>
                      <a:pt x="516" y="3"/>
                      <a:pt x="516" y="6"/>
                      <a:pt x="516" y="8"/>
                    </a:cubicBezTo>
                    <a:cubicBezTo>
                      <a:pt x="516" y="10"/>
                      <a:pt x="516" y="12"/>
                      <a:pt x="516" y="13"/>
                    </a:cubicBezTo>
                    <a:cubicBezTo>
                      <a:pt x="513" y="13"/>
                      <a:pt x="513" y="13"/>
                      <a:pt x="513" y="13"/>
                    </a:cubicBezTo>
                    <a:cubicBezTo>
                      <a:pt x="513" y="10"/>
                      <a:pt x="513" y="8"/>
                      <a:pt x="512" y="5"/>
                    </a:cubicBezTo>
                    <a:cubicBezTo>
                      <a:pt x="509" y="4"/>
                      <a:pt x="505" y="4"/>
                      <a:pt x="501" y="4"/>
                    </a:cubicBezTo>
                    <a:cubicBezTo>
                      <a:pt x="498" y="4"/>
                      <a:pt x="494" y="4"/>
                      <a:pt x="492" y="4"/>
                    </a:cubicBezTo>
                    <a:cubicBezTo>
                      <a:pt x="491" y="6"/>
                      <a:pt x="491" y="8"/>
                      <a:pt x="491" y="11"/>
                    </a:cubicBezTo>
                    <a:cubicBezTo>
                      <a:pt x="491" y="27"/>
                      <a:pt x="491" y="27"/>
                      <a:pt x="491" y="27"/>
                    </a:cubicBezTo>
                    <a:cubicBezTo>
                      <a:pt x="508" y="27"/>
                      <a:pt x="509" y="28"/>
                      <a:pt x="509" y="20"/>
                    </a:cubicBezTo>
                    <a:cubicBezTo>
                      <a:pt x="511" y="20"/>
                      <a:pt x="511" y="20"/>
                      <a:pt x="511" y="20"/>
                    </a:cubicBezTo>
                    <a:cubicBezTo>
                      <a:pt x="511" y="39"/>
                      <a:pt x="511" y="39"/>
                      <a:pt x="511" y="39"/>
                    </a:cubicBezTo>
                    <a:cubicBezTo>
                      <a:pt x="509" y="39"/>
                      <a:pt x="509" y="39"/>
                      <a:pt x="509" y="39"/>
                    </a:cubicBezTo>
                    <a:cubicBezTo>
                      <a:pt x="509" y="29"/>
                      <a:pt x="508" y="30"/>
                      <a:pt x="491" y="31"/>
                    </a:cubicBezTo>
                    <a:moveTo>
                      <a:pt x="392" y="30"/>
                    </a:moveTo>
                    <a:cubicBezTo>
                      <a:pt x="389" y="30"/>
                      <a:pt x="386" y="28"/>
                      <a:pt x="386" y="25"/>
                    </a:cubicBezTo>
                    <a:cubicBezTo>
                      <a:pt x="386" y="22"/>
                      <a:pt x="389" y="19"/>
                      <a:pt x="392" y="19"/>
                    </a:cubicBezTo>
                    <a:cubicBezTo>
                      <a:pt x="395" y="19"/>
                      <a:pt x="397" y="22"/>
                      <a:pt x="397" y="25"/>
                    </a:cubicBezTo>
                    <a:cubicBezTo>
                      <a:pt x="397" y="28"/>
                      <a:pt x="395" y="30"/>
                      <a:pt x="392" y="30"/>
                    </a:cubicBezTo>
                    <a:moveTo>
                      <a:pt x="153" y="30"/>
                    </a:moveTo>
                    <a:cubicBezTo>
                      <a:pt x="150" y="30"/>
                      <a:pt x="147" y="28"/>
                      <a:pt x="147" y="25"/>
                    </a:cubicBezTo>
                    <a:cubicBezTo>
                      <a:pt x="147" y="22"/>
                      <a:pt x="150" y="19"/>
                      <a:pt x="153" y="19"/>
                    </a:cubicBezTo>
                    <a:cubicBezTo>
                      <a:pt x="156" y="19"/>
                      <a:pt x="158" y="22"/>
                      <a:pt x="158" y="25"/>
                    </a:cubicBezTo>
                    <a:cubicBezTo>
                      <a:pt x="158" y="28"/>
                      <a:pt x="156" y="30"/>
                      <a:pt x="153" y="30"/>
                    </a:cubicBezTo>
                    <a:moveTo>
                      <a:pt x="33" y="12"/>
                    </a:moveTo>
                    <a:cubicBezTo>
                      <a:pt x="33" y="9"/>
                      <a:pt x="33" y="7"/>
                      <a:pt x="33" y="4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8" y="5"/>
                      <a:pt x="17" y="5"/>
                      <a:pt x="17" y="7"/>
                    </a:cubicBezTo>
                    <a:cubicBezTo>
                      <a:pt x="17" y="9"/>
                      <a:pt x="16" y="11"/>
                      <a:pt x="16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6"/>
                      <a:pt x="13" y="3"/>
                      <a:pt x="13" y="0"/>
                    </a:cubicBezTo>
                    <a:cubicBezTo>
                      <a:pt x="21" y="0"/>
                      <a:pt x="29" y="0"/>
                      <a:pt x="37" y="0"/>
                    </a:cubicBezTo>
                    <a:cubicBezTo>
                      <a:pt x="45" y="0"/>
                      <a:pt x="53" y="0"/>
                      <a:pt x="61" y="0"/>
                    </a:cubicBezTo>
                    <a:cubicBezTo>
                      <a:pt x="61" y="3"/>
                      <a:pt x="61" y="6"/>
                      <a:pt x="61" y="9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1"/>
                      <a:pt x="58" y="9"/>
                      <a:pt x="57" y="7"/>
                    </a:cubicBezTo>
                    <a:cubicBezTo>
                      <a:pt x="57" y="5"/>
                      <a:pt x="56" y="5"/>
                      <a:pt x="54" y="5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7"/>
                      <a:pt x="41" y="9"/>
                      <a:pt x="41" y="12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1" y="54"/>
                      <a:pt x="41" y="55"/>
                      <a:pt x="49" y="55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5" y="58"/>
                      <a:pt x="41" y="58"/>
                      <a:pt x="37" y="58"/>
                    </a:cubicBezTo>
                    <a:cubicBezTo>
                      <a:pt x="33" y="58"/>
                      <a:pt x="29" y="58"/>
                      <a:pt x="25" y="58"/>
                    </a:cubicBezTo>
                    <a:cubicBezTo>
                      <a:pt x="25" y="55"/>
                      <a:pt x="25" y="55"/>
                      <a:pt x="25" y="55"/>
                    </a:cubicBezTo>
                    <a:cubicBezTo>
                      <a:pt x="33" y="55"/>
                      <a:pt x="33" y="54"/>
                      <a:pt x="33" y="48"/>
                    </a:cubicBezTo>
                    <a:moveTo>
                      <a:pt x="508" y="489"/>
                    </a:moveTo>
                    <a:cubicBezTo>
                      <a:pt x="517" y="475"/>
                      <a:pt x="517" y="475"/>
                      <a:pt x="517" y="475"/>
                    </a:cubicBezTo>
                    <a:cubicBezTo>
                      <a:pt x="520" y="469"/>
                      <a:pt x="524" y="464"/>
                      <a:pt x="526" y="459"/>
                    </a:cubicBezTo>
                    <a:cubicBezTo>
                      <a:pt x="533" y="460"/>
                      <a:pt x="533" y="460"/>
                      <a:pt x="533" y="460"/>
                    </a:cubicBezTo>
                    <a:cubicBezTo>
                      <a:pt x="526" y="468"/>
                      <a:pt x="516" y="483"/>
                      <a:pt x="512" y="490"/>
                    </a:cubicBezTo>
                    <a:cubicBezTo>
                      <a:pt x="511" y="492"/>
                      <a:pt x="511" y="494"/>
                      <a:pt x="511" y="497"/>
                    </a:cubicBezTo>
                    <a:cubicBezTo>
                      <a:pt x="511" y="508"/>
                      <a:pt x="511" y="508"/>
                      <a:pt x="511" y="508"/>
                    </a:cubicBezTo>
                    <a:cubicBezTo>
                      <a:pt x="511" y="515"/>
                      <a:pt x="511" y="515"/>
                      <a:pt x="519" y="516"/>
                    </a:cubicBezTo>
                    <a:cubicBezTo>
                      <a:pt x="519" y="518"/>
                      <a:pt x="519" y="518"/>
                      <a:pt x="519" y="518"/>
                    </a:cubicBezTo>
                    <a:cubicBezTo>
                      <a:pt x="515" y="518"/>
                      <a:pt x="511" y="518"/>
                      <a:pt x="507" y="518"/>
                    </a:cubicBezTo>
                    <a:cubicBezTo>
                      <a:pt x="503" y="518"/>
                      <a:pt x="499" y="518"/>
                      <a:pt x="495" y="518"/>
                    </a:cubicBezTo>
                    <a:cubicBezTo>
                      <a:pt x="495" y="516"/>
                      <a:pt x="495" y="516"/>
                      <a:pt x="495" y="516"/>
                    </a:cubicBezTo>
                    <a:cubicBezTo>
                      <a:pt x="503" y="515"/>
                      <a:pt x="503" y="515"/>
                      <a:pt x="503" y="508"/>
                    </a:cubicBezTo>
                    <a:cubicBezTo>
                      <a:pt x="503" y="495"/>
                      <a:pt x="503" y="495"/>
                      <a:pt x="503" y="495"/>
                    </a:cubicBezTo>
                    <a:cubicBezTo>
                      <a:pt x="503" y="495"/>
                      <a:pt x="503" y="494"/>
                      <a:pt x="503" y="493"/>
                    </a:cubicBezTo>
                    <a:cubicBezTo>
                      <a:pt x="492" y="475"/>
                      <a:pt x="492" y="475"/>
                      <a:pt x="492" y="475"/>
                    </a:cubicBezTo>
                    <a:cubicBezTo>
                      <a:pt x="490" y="470"/>
                      <a:pt x="484" y="462"/>
                      <a:pt x="478" y="462"/>
                    </a:cubicBezTo>
                    <a:cubicBezTo>
                      <a:pt x="478" y="460"/>
                      <a:pt x="478" y="460"/>
                      <a:pt x="478" y="460"/>
                    </a:cubicBezTo>
                    <a:cubicBezTo>
                      <a:pt x="487" y="458"/>
                      <a:pt x="487" y="458"/>
                      <a:pt x="487" y="458"/>
                    </a:cubicBezTo>
                    <a:cubicBezTo>
                      <a:pt x="490" y="458"/>
                      <a:pt x="491" y="459"/>
                      <a:pt x="492" y="461"/>
                    </a:cubicBezTo>
                    <a:cubicBezTo>
                      <a:pt x="494" y="463"/>
                      <a:pt x="495" y="465"/>
                      <a:pt x="496" y="466"/>
                    </a:cubicBezTo>
                    <a:moveTo>
                      <a:pt x="447" y="471"/>
                    </a:moveTo>
                    <a:cubicBezTo>
                      <a:pt x="447" y="468"/>
                      <a:pt x="447" y="466"/>
                      <a:pt x="447" y="463"/>
                    </a:cubicBezTo>
                    <a:cubicBezTo>
                      <a:pt x="434" y="463"/>
                      <a:pt x="434" y="463"/>
                      <a:pt x="434" y="463"/>
                    </a:cubicBezTo>
                    <a:cubicBezTo>
                      <a:pt x="432" y="463"/>
                      <a:pt x="431" y="464"/>
                      <a:pt x="431" y="466"/>
                    </a:cubicBezTo>
                    <a:cubicBezTo>
                      <a:pt x="430" y="468"/>
                      <a:pt x="430" y="470"/>
                      <a:pt x="430" y="472"/>
                    </a:cubicBezTo>
                    <a:cubicBezTo>
                      <a:pt x="427" y="472"/>
                      <a:pt x="427" y="472"/>
                      <a:pt x="427" y="472"/>
                    </a:cubicBezTo>
                    <a:cubicBezTo>
                      <a:pt x="427" y="468"/>
                      <a:pt x="427" y="468"/>
                      <a:pt x="427" y="468"/>
                    </a:cubicBezTo>
                    <a:cubicBezTo>
                      <a:pt x="427" y="465"/>
                      <a:pt x="427" y="462"/>
                      <a:pt x="427" y="459"/>
                    </a:cubicBezTo>
                    <a:cubicBezTo>
                      <a:pt x="435" y="459"/>
                      <a:pt x="443" y="459"/>
                      <a:pt x="451" y="459"/>
                    </a:cubicBezTo>
                    <a:cubicBezTo>
                      <a:pt x="459" y="459"/>
                      <a:pt x="467" y="459"/>
                      <a:pt x="476" y="459"/>
                    </a:cubicBezTo>
                    <a:cubicBezTo>
                      <a:pt x="475" y="462"/>
                      <a:pt x="475" y="465"/>
                      <a:pt x="475" y="468"/>
                    </a:cubicBezTo>
                    <a:cubicBezTo>
                      <a:pt x="475" y="472"/>
                      <a:pt x="475" y="472"/>
                      <a:pt x="475" y="472"/>
                    </a:cubicBezTo>
                    <a:cubicBezTo>
                      <a:pt x="473" y="472"/>
                      <a:pt x="473" y="472"/>
                      <a:pt x="473" y="472"/>
                    </a:cubicBezTo>
                    <a:cubicBezTo>
                      <a:pt x="473" y="470"/>
                      <a:pt x="472" y="468"/>
                      <a:pt x="472" y="466"/>
                    </a:cubicBezTo>
                    <a:cubicBezTo>
                      <a:pt x="471" y="464"/>
                      <a:pt x="470" y="463"/>
                      <a:pt x="469" y="463"/>
                    </a:cubicBezTo>
                    <a:cubicBezTo>
                      <a:pt x="455" y="463"/>
                      <a:pt x="455" y="463"/>
                      <a:pt x="455" y="463"/>
                    </a:cubicBezTo>
                    <a:cubicBezTo>
                      <a:pt x="455" y="466"/>
                      <a:pt x="455" y="468"/>
                      <a:pt x="455" y="471"/>
                    </a:cubicBezTo>
                    <a:cubicBezTo>
                      <a:pt x="455" y="508"/>
                      <a:pt x="455" y="508"/>
                      <a:pt x="455" y="508"/>
                    </a:cubicBezTo>
                    <a:cubicBezTo>
                      <a:pt x="455" y="515"/>
                      <a:pt x="455" y="515"/>
                      <a:pt x="463" y="516"/>
                    </a:cubicBezTo>
                    <a:cubicBezTo>
                      <a:pt x="463" y="518"/>
                      <a:pt x="463" y="518"/>
                      <a:pt x="463" y="518"/>
                    </a:cubicBezTo>
                    <a:cubicBezTo>
                      <a:pt x="459" y="518"/>
                      <a:pt x="455" y="518"/>
                      <a:pt x="451" y="518"/>
                    </a:cubicBezTo>
                    <a:cubicBezTo>
                      <a:pt x="447" y="518"/>
                      <a:pt x="443" y="518"/>
                      <a:pt x="439" y="518"/>
                    </a:cubicBezTo>
                    <a:cubicBezTo>
                      <a:pt x="439" y="516"/>
                      <a:pt x="439" y="516"/>
                      <a:pt x="439" y="516"/>
                    </a:cubicBezTo>
                    <a:cubicBezTo>
                      <a:pt x="447" y="515"/>
                      <a:pt x="447" y="515"/>
                      <a:pt x="447" y="508"/>
                    </a:cubicBezTo>
                    <a:moveTo>
                      <a:pt x="414" y="508"/>
                    </a:moveTo>
                    <a:cubicBezTo>
                      <a:pt x="414" y="515"/>
                      <a:pt x="414" y="515"/>
                      <a:pt x="422" y="516"/>
                    </a:cubicBezTo>
                    <a:cubicBezTo>
                      <a:pt x="422" y="518"/>
                      <a:pt x="422" y="518"/>
                      <a:pt x="422" y="518"/>
                    </a:cubicBezTo>
                    <a:cubicBezTo>
                      <a:pt x="418" y="518"/>
                      <a:pt x="414" y="518"/>
                      <a:pt x="410" y="518"/>
                    </a:cubicBezTo>
                    <a:cubicBezTo>
                      <a:pt x="406" y="518"/>
                      <a:pt x="402" y="518"/>
                      <a:pt x="398" y="518"/>
                    </a:cubicBezTo>
                    <a:cubicBezTo>
                      <a:pt x="398" y="516"/>
                      <a:pt x="398" y="516"/>
                      <a:pt x="398" y="516"/>
                    </a:cubicBezTo>
                    <a:cubicBezTo>
                      <a:pt x="406" y="515"/>
                      <a:pt x="406" y="515"/>
                      <a:pt x="406" y="508"/>
                    </a:cubicBezTo>
                    <a:cubicBezTo>
                      <a:pt x="406" y="469"/>
                      <a:pt x="406" y="469"/>
                      <a:pt x="406" y="469"/>
                    </a:cubicBezTo>
                    <a:cubicBezTo>
                      <a:pt x="406" y="462"/>
                      <a:pt x="406" y="462"/>
                      <a:pt x="398" y="461"/>
                    </a:cubicBezTo>
                    <a:cubicBezTo>
                      <a:pt x="398" y="459"/>
                      <a:pt x="398" y="459"/>
                      <a:pt x="398" y="459"/>
                    </a:cubicBezTo>
                    <a:cubicBezTo>
                      <a:pt x="402" y="459"/>
                      <a:pt x="406" y="459"/>
                      <a:pt x="410" y="459"/>
                    </a:cubicBezTo>
                    <a:cubicBezTo>
                      <a:pt x="414" y="459"/>
                      <a:pt x="418" y="459"/>
                      <a:pt x="422" y="459"/>
                    </a:cubicBezTo>
                    <a:cubicBezTo>
                      <a:pt x="422" y="461"/>
                      <a:pt x="422" y="461"/>
                      <a:pt x="422" y="461"/>
                    </a:cubicBezTo>
                    <a:cubicBezTo>
                      <a:pt x="414" y="462"/>
                      <a:pt x="414" y="462"/>
                      <a:pt x="414" y="469"/>
                    </a:cubicBezTo>
                    <a:moveTo>
                      <a:pt x="385" y="473"/>
                    </a:moveTo>
                    <a:cubicBezTo>
                      <a:pt x="385" y="470"/>
                      <a:pt x="385" y="467"/>
                      <a:pt x="384" y="466"/>
                    </a:cubicBezTo>
                    <a:cubicBezTo>
                      <a:pt x="382" y="463"/>
                      <a:pt x="376" y="461"/>
                      <a:pt x="372" y="461"/>
                    </a:cubicBezTo>
                    <a:cubicBezTo>
                      <a:pt x="365" y="461"/>
                      <a:pt x="359" y="466"/>
                      <a:pt x="359" y="473"/>
                    </a:cubicBezTo>
                    <a:cubicBezTo>
                      <a:pt x="359" y="492"/>
                      <a:pt x="393" y="476"/>
                      <a:pt x="393" y="498"/>
                    </a:cubicBezTo>
                    <a:cubicBezTo>
                      <a:pt x="393" y="512"/>
                      <a:pt x="380" y="519"/>
                      <a:pt x="367" y="519"/>
                    </a:cubicBezTo>
                    <a:cubicBezTo>
                      <a:pt x="362" y="519"/>
                      <a:pt x="357" y="518"/>
                      <a:pt x="353" y="516"/>
                    </a:cubicBezTo>
                    <a:cubicBezTo>
                      <a:pt x="353" y="513"/>
                      <a:pt x="353" y="509"/>
                      <a:pt x="353" y="505"/>
                    </a:cubicBezTo>
                    <a:cubicBezTo>
                      <a:pt x="353" y="503"/>
                      <a:pt x="353" y="503"/>
                      <a:pt x="353" y="503"/>
                    </a:cubicBezTo>
                    <a:cubicBezTo>
                      <a:pt x="356" y="503"/>
                      <a:pt x="356" y="503"/>
                      <a:pt x="356" y="503"/>
                    </a:cubicBezTo>
                    <a:cubicBezTo>
                      <a:pt x="356" y="507"/>
                      <a:pt x="356" y="507"/>
                      <a:pt x="356" y="507"/>
                    </a:cubicBezTo>
                    <a:cubicBezTo>
                      <a:pt x="356" y="509"/>
                      <a:pt x="356" y="511"/>
                      <a:pt x="357" y="512"/>
                    </a:cubicBezTo>
                    <a:cubicBezTo>
                      <a:pt x="361" y="514"/>
                      <a:pt x="366" y="515"/>
                      <a:pt x="371" y="515"/>
                    </a:cubicBezTo>
                    <a:cubicBezTo>
                      <a:pt x="378" y="515"/>
                      <a:pt x="386" y="511"/>
                      <a:pt x="386" y="502"/>
                    </a:cubicBezTo>
                    <a:cubicBezTo>
                      <a:pt x="386" y="482"/>
                      <a:pt x="352" y="501"/>
                      <a:pt x="352" y="476"/>
                    </a:cubicBezTo>
                    <a:cubicBezTo>
                      <a:pt x="352" y="465"/>
                      <a:pt x="362" y="457"/>
                      <a:pt x="373" y="457"/>
                    </a:cubicBezTo>
                    <a:cubicBezTo>
                      <a:pt x="379" y="457"/>
                      <a:pt x="384" y="459"/>
                      <a:pt x="389" y="461"/>
                    </a:cubicBezTo>
                    <a:cubicBezTo>
                      <a:pt x="389" y="463"/>
                      <a:pt x="389" y="464"/>
                      <a:pt x="389" y="465"/>
                    </a:cubicBezTo>
                    <a:cubicBezTo>
                      <a:pt x="389" y="468"/>
                      <a:pt x="388" y="470"/>
                      <a:pt x="388" y="473"/>
                    </a:cubicBezTo>
                    <a:moveTo>
                      <a:pt x="304" y="469"/>
                    </a:moveTo>
                    <a:cubicBezTo>
                      <a:pt x="304" y="462"/>
                      <a:pt x="304" y="462"/>
                      <a:pt x="296" y="461"/>
                    </a:cubicBezTo>
                    <a:cubicBezTo>
                      <a:pt x="296" y="459"/>
                      <a:pt x="296" y="459"/>
                      <a:pt x="296" y="459"/>
                    </a:cubicBezTo>
                    <a:cubicBezTo>
                      <a:pt x="300" y="459"/>
                      <a:pt x="305" y="459"/>
                      <a:pt x="310" y="459"/>
                    </a:cubicBezTo>
                    <a:cubicBezTo>
                      <a:pt x="315" y="459"/>
                      <a:pt x="320" y="459"/>
                      <a:pt x="325" y="459"/>
                    </a:cubicBezTo>
                    <a:cubicBezTo>
                      <a:pt x="337" y="458"/>
                      <a:pt x="342" y="464"/>
                      <a:pt x="342" y="472"/>
                    </a:cubicBezTo>
                    <a:cubicBezTo>
                      <a:pt x="342" y="481"/>
                      <a:pt x="334" y="486"/>
                      <a:pt x="326" y="488"/>
                    </a:cubicBezTo>
                    <a:cubicBezTo>
                      <a:pt x="345" y="513"/>
                      <a:pt x="345" y="513"/>
                      <a:pt x="345" y="513"/>
                    </a:cubicBezTo>
                    <a:cubicBezTo>
                      <a:pt x="346" y="515"/>
                      <a:pt x="348" y="515"/>
                      <a:pt x="350" y="516"/>
                    </a:cubicBezTo>
                    <a:cubicBezTo>
                      <a:pt x="350" y="518"/>
                      <a:pt x="350" y="518"/>
                      <a:pt x="350" y="518"/>
                    </a:cubicBezTo>
                    <a:cubicBezTo>
                      <a:pt x="348" y="518"/>
                      <a:pt x="346" y="518"/>
                      <a:pt x="344" y="518"/>
                    </a:cubicBezTo>
                    <a:cubicBezTo>
                      <a:pt x="342" y="518"/>
                      <a:pt x="340" y="518"/>
                      <a:pt x="338" y="518"/>
                    </a:cubicBezTo>
                    <a:cubicBezTo>
                      <a:pt x="337" y="516"/>
                      <a:pt x="336" y="515"/>
                      <a:pt x="335" y="513"/>
                    </a:cubicBezTo>
                    <a:cubicBezTo>
                      <a:pt x="315" y="486"/>
                      <a:pt x="315" y="486"/>
                      <a:pt x="315" y="486"/>
                    </a:cubicBezTo>
                    <a:cubicBezTo>
                      <a:pt x="318" y="486"/>
                      <a:pt x="320" y="486"/>
                      <a:pt x="323" y="486"/>
                    </a:cubicBezTo>
                    <a:cubicBezTo>
                      <a:pt x="329" y="485"/>
                      <a:pt x="334" y="480"/>
                      <a:pt x="334" y="474"/>
                    </a:cubicBezTo>
                    <a:cubicBezTo>
                      <a:pt x="334" y="465"/>
                      <a:pt x="327" y="462"/>
                      <a:pt x="321" y="462"/>
                    </a:cubicBezTo>
                    <a:cubicBezTo>
                      <a:pt x="318" y="462"/>
                      <a:pt x="315" y="462"/>
                      <a:pt x="312" y="463"/>
                    </a:cubicBezTo>
                    <a:cubicBezTo>
                      <a:pt x="312" y="464"/>
                      <a:pt x="312" y="466"/>
                      <a:pt x="312" y="469"/>
                    </a:cubicBezTo>
                    <a:cubicBezTo>
                      <a:pt x="312" y="508"/>
                      <a:pt x="312" y="508"/>
                      <a:pt x="312" y="508"/>
                    </a:cubicBezTo>
                    <a:cubicBezTo>
                      <a:pt x="312" y="515"/>
                      <a:pt x="312" y="515"/>
                      <a:pt x="320" y="516"/>
                    </a:cubicBezTo>
                    <a:cubicBezTo>
                      <a:pt x="320" y="518"/>
                      <a:pt x="320" y="518"/>
                      <a:pt x="320" y="518"/>
                    </a:cubicBezTo>
                    <a:cubicBezTo>
                      <a:pt x="316" y="518"/>
                      <a:pt x="312" y="518"/>
                      <a:pt x="308" y="518"/>
                    </a:cubicBezTo>
                    <a:cubicBezTo>
                      <a:pt x="303" y="518"/>
                      <a:pt x="299" y="518"/>
                      <a:pt x="296" y="518"/>
                    </a:cubicBezTo>
                    <a:cubicBezTo>
                      <a:pt x="296" y="516"/>
                      <a:pt x="296" y="516"/>
                      <a:pt x="296" y="516"/>
                    </a:cubicBezTo>
                    <a:cubicBezTo>
                      <a:pt x="304" y="515"/>
                      <a:pt x="304" y="515"/>
                      <a:pt x="304" y="508"/>
                    </a:cubicBezTo>
                    <a:moveTo>
                      <a:pt x="221" y="503"/>
                    </a:moveTo>
                    <a:cubicBezTo>
                      <a:pt x="215" y="518"/>
                      <a:pt x="215" y="518"/>
                      <a:pt x="215" y="518"/>
                    </a:cubicBezTo>
                    <a:cubicBezTo>
                      <a:pt x="210" y="518"/>
                      <a:pt x="210" y="518"/>
                      <a:pt x="210" y="518"/>
                    </a:cubicBezTo>
                    <a:cubicBezTo>
                      <a:pt x="208" y="513"/>
                      <a:pt x="208" y="513"/>
                      <a:pt x="208" y="513"/>
                    </a:cubicBezTo>
                    <a:cubicBezTo>
                      <a:pt x="205" y="505"/>
                      <a:pt x="205" y="505"/>
                      <a:pt x="205" y="505"/>
                    </a:cubicBezTo>
                    <a:cubicBezTo>
                      <a:pt x="188" y="467"/>
                      <a:pt x="188" y="467"/>
                      <a:pt x="188" y="467"/>
                    </a:cubicBezTo>
                    <a:cubicBezTo>
                      <a:pt x="186" y="462"/>
                      <a:pt x="187" y="462"/>
                      <a:pt x="180" y="461"/>
                    </a:cubicBezTo>
                    <a:cubicBezTo>
                      <a:pt x="180" y="459"/>
                      <a:pt x="180" y="459"/>
                      <a:pt x="180" y="459"/>
                    </a:cubicBezTo>
                    <a:cubicBezTo>
                      <a:pt x="184" y="459"/>
                      <a:pt x="188" y="459"/>
                      <a:pt x="192" y="459"/>
                    </a:cubicBezTo>
                    <a:cubicBezTo>
                      <a:pt x="196" y="459"/>
                      <a:pt x="200" y="459"/>
                      <a:pt x="205" y="459"/>
                    </a:cubicBezTo>
                    <a:cubicBezTo>
                      <a:pt x="205" y="461"/>
                      <a:pt x="205" y="461"/>
                      <a:pt x="205" y="461"/>
                    </a:cubicBezTo>
                    <a:cubicBezTo>
                      <a:pt x="196" y="461"/>
                      <a:pt x="196" y="463"/>
                      <a:pt x="197" y="464"/>
                    </a:cubicBezTo>
                    <a:cubicBezTo>
                      <a:pt x="200" y="474"/>
                      <a:pt x="200" y="474"/>
                      <a:pt x="200" y="474"/>
                    </a:cubicBezTo>
                    <a:cubicBezTo>
                      <a:pt x="215" y="507"/>
                      <a:pt x="215" y="507"/>
                      <a:pt x="215" y="507"/>
                    </a:cubicBezTo>
                    <a:cubicBezTo>
                      <a:pt x="227" y="480"/>
                      <a:pt x="227" y="480"/>
                      <a:pt x="227" y="480"/>
                    </a:cubicBezTo>
                    <a:cubicBezTo>
                      <a:pt x="231" y="469"/>
                      <a:pt x="231" y="469"/>
                      <a:pt x="231" y="469"/>
                    </a:cubicBezTo>
                    <a:cubicBezTo>
                      <a:pt x="233" y="465"/>
                      <a:pt x="236" y="461"/>
                      <a:pt x="225" y="461"/>
                    </a:cubicBezTo>
                    <a:cubicBezTo>
                      <a:pt x="225" y="459"/>
                      <a:pt x="225" y="459"/>
                      <a:pt x="225" y="459"/>
                    </a:cubicBezTo>
                    <a:cubicBezTo>
                      <a:pt x="228" y="459"/>
                      <a:pt x="231" y="459"/>
                      <a:pt x="235" y="459"/>
                    </a:cubicBezTo>
                    <a:cubicBezTo>
                      <a:pt x="238" y="459"/>
                      <a:pt x="241" y="459"/>
                      <a:pt x="245" y="459"/>
                    </a:cubicBezTo>
                    <a:cubicBezTo>
                      <a:pt x="250" y="459"/>
                      <a:pt x="254" y="459"/>
                      <a:pt x="259" y="459"/>
                    </a:cubicBezTo>
                    <a:cubicBezTo>
                      <a:pt x="264" y="459"/>
                      <a:pt x="270" y="459"/>
                      <a:pt x="275" y="459"/>
                    </a:cubicBezTo>
                    <a:cubicBezTo>
                      <a:pt x="280" y="459"/>
                      <a:pt x="286" y="459"/>
                      <a:pt x="289" y="459"/>
                    </a:cubicBezTo>
                    <a:cubicBezTo>
                      <a:pt x="288" y="462"/>
                      <a:pt x="288" y="465"/>
                      <a:pt x="288" y="467"/>
                    </a:cubicBezTo>
                    <a:cubicBezTo>
                      <a:pt x="288" y="469"/>
                      <a:pt x="287" y="471"/>
                      <a:pt x="287" y="472"/>
                    </a:cubicBezTo>
                    <a:cubicBezTo>
                      <a:pt x="285" y="472"/>
                      <a:pt x="285" y="472"/>
                      <a:pt x="285" y="472"/>
                    </a:cubicBezTo>
                    <a:cubicBezTo>
                      <a:pt x="285" y="469"/>
                      <a:pt x="284" y="467"/>
                      <a:pt x="283" y="464"/>
                    </a:cubicBezTo>
                    <a:cubicBezTo>
                      <a:pt x="279" y="463"/>
                      <a:pt x="275" y="463"/>
                      <a:pt x="271" y="463"/>
                    </a:cubicBezTo>
                    <a:cubicBezTo>
                      <a:pt x="267" y="463"/>
                      <a:pt x="263" y="463"/>
                      <a:pt x="260" y="463"/>
                    </a:cubicBezTo>
                    <a:cubicBezTo>
                      <a:pt x="260" y="465"/>
                      <a:pt x="260" y="467"/>
                      <a:pt x="260" y="470"/>
                    </a:cubicBezTo>
                    <a:cubicBezTo>
                      <a:pt x="260" y="486"/>
                      <a:pt x="260" y="486"/>
                      <a:pt x="260" y="486"/>
                    </a:cubicBezTo>
                    <a:cubicBezTo>
                      <a:pt x="278" y="486"/>
                      <a:pt x="280" y="487"/>
                      <a:pt x="280" y="479"/>
                    </a:cubicBezTo>
                    <a:cubicBezTo>
                      <a:pt x="282" y="479"/>
                      <a:pt x="282" y="479"/>
                      <a:pt x="282" y="479"/>
                    </a:cubicBezTo>
                    <a:cubicBezTo>
                      <a:pt x="282" y="498"/>
                      <a:pt x="282" y="498"/>
                      <a:pt x="282" y="498"/>
                    </a:cubicBezTo>
                    <a:cubicBezTo>
                      <a:pt x="280" y="498"/>
                      <a:pt x="280" y="498"/>
                      <a:pt x="280" y="498"/>
                    </a:cubicBezTo>
                    <a:cubicBezTo>
                      <a:pt x="280" y="489"/>
                      <a:pt x="279" y="489"/>
                      <a:pt x="260" y="490"/>
                    </a:cubicBezTo>
                    <a:cubicBezTo>
                      <a:pt x="260" y="506"/>
                      <a:pt x="260" y="506"/>
                      <a:pt x="260" y="506"/>
                    </a:cubicBezTo>
                    <a:cubicBezTo>
                      <a:pt x="260" y="509"/>
                      <a:pt x="260" y="512"/>
                      <a:pt x="260" y="514"/>
                    </a:cubicBezTo>
                    <a:cubicBezTo>
                      <a:pt x="263" y="514"/>
                      <a:pt x="268" y="514"/>
                      <a:pt x="272" y="514"/>
                    </a:cubicBezTo>
                    <a:cubicBezTo>
                      <a:pt x="276" y="514"/>
                      <a:pt x="281" y="514"/>
                      <a:pt x="285" y="513"/>
                    </a:cubicBezTo>
                    <a:cubicBezTo>
                      <a:pt x="286" y="511"/>
                      <a:pt x="286" y="510"/>
                      <a:pt x="286" y="508"/>
                    </a:cubicBezTo>
                    <a:cubicBezTo>
                      <a:pt x="287" y="504"/>
                      <a:pt x="287" y="504"/>
                      <a:pt x="287" y="504"/>
                    </a:cubicBezTo>
                    <a:cubicBezTo>
                      <a:pt x="290" y="504"/>
                      <a:pt x="290" y="504"/>
                      <a:pt x="290" y="504"/>
                    </a:cubicBezTo>
                    <a:cubicBezTo>
                      <a:pt x="290" y="505"/>
                      <a:pt x="289" y="508"/>
                      <a:pt x="289" y="511"/>
                    </a:cubicBezTo>
                    <a:cubicBezTo>
                      <a:pt x="289" y="518"/>
                      <a:pt x="289" y="518"/>
                      <a:pt x="289" y="518"/>
                    </a:cubicBezTo>
                    <a:cubicBezTo>
                      <a:pt x="286" y="518"/>
                      <a:pt x="280" y="518"/>
                      <a:pt x="275" y="518"/>
                    </a:cubicBezTo>
                    <a:cubicBezTo>
                      <a:pt x="270" y="518"/>
                      <a:pt x="265" y="518"/>
                      <a:pt x="260" y="518"/>
                    </a:cubicBezTo>
                    <a:cubicBezTo>
                      <a:pt x="255" y="518"/>
                      <a:pt x="250" y="518"/>
                      <a:pt x="244" y="518"/>
                    </a:cubicBezTo>
                    <a:cubicBezTo>
                      <a:pt x="244" y="516"/>
                      <a:pt x="244" y="516"/>
                      <a:pt x="244" y="516"/>
                    </a:cubicBezTo>
                    <a:cubicBezTo>
                      <a:pt x="249" y="515"/>
                      <a:pt x="252" y="514"/>
                      <a:pt x="252" y="508"/>
                    </a:cubicBezTo>
                    <a:cubicBezTo>
                      <a:pt x="252" y="469"/>
                      <a:pt x="252" y="469"/>
                      <a:pt x="252" y="469"/>
                    </a:cubicBezTo>
                    <a:cubicBezTo>
                      <a:pt x="252" y="462"/>
                      <a:pt x="252" y="462"/>
                      <a:pt x="244" y="461"/>
                    </a:cubicBezTo>
                    <a:cubicBezTo>
                      <a:pt x="239" y="461"/>
                      <a:pt x="239" y="464"/>
                      <a:pt x="237" y="468"/>
                    </a:cubicBezTo>
                    <a:moveTo>
                      <a:pt x="170" y="508"/>
                    </a:moveTo>
                    <a:cubicBezTo>
                      <a:pt x="170" y="515"/>
                      <a:pt x="170" y="515"/>
                      <a:pt x="178" y="516"/>
                    </a:cubicBezTo>
                    <a:cubicBezTo>
                      <a:pt x="178" y="518"/>
                      <a:pt x="178" y="518"/>
                      <a:pt x="178" y="518"/>
                    </a:cubicBezTo>
                    <a:cubicBezTo>
                      <a:pt x="174" y="518"/>
                      <a:pt x="170" y="518"/>
                      <a:pt x="166" y="518"/>
                    </a:cubicBezTo>
                    <a:cubicBezTo>
                      <a:pt x="161" y="518"/>
                      <a:pt x="157" y="518"/>
                      <a:pt x="154" y="518"/>
                    </a:cubicBezTo>
                    <a:cubicBezTo>
                      <a:pt x="154" y="516"/>
                      <a:pt x="154" y="516"/>
                      <a:pt x="154" y="516"/>
                    </a:cubicBezTo>
                    <a:cubicBezTo>
                      <a:pt x="162" y="515"/>
                      <a:pt x="162" y="515"/>
                      <a:pt x="162" y="508"/>
                    </a:cubicBezTo>
                    <a:cubicBezTo>
                      <a:pt x="162" y="469"/>
                      <a:pt x="162" y="469"/>
                      <a:pt x="162" y="469"/>
                    </a:cubicBezTo>
                    <a:cubicBezTo>
                      <a:pt x="162" y="463"/>
                      <a:pt x="162" y="462"/>
                      <a:pt x="154" y="461"/>
                    </a:cubicBezTo>
                    <a:cubicBezTo>
                      <a:pt x="154" y="459"/>
                      <a:pt x="154" y="459"/>
                      <a:pt x="154" y="459"/>
                    </a:cubicBezTo>
                    <a:cubicBezTo>
                      <a:pt x="157" y="459"/>
                      <a:pt x="161" y="459"/>
                      <a:pt x="166" y="459"/>
                    </a:cubicBezTo>
                    <a:cubicBezTo>
                      <a:pt x="170" y="459"/>
                      <a:pt x="174" y="459"/>
                      <a:pt x="178" y="459"/>
                    </a:cubicBezTo>
                    <a:cubicBezTo>
                      <a:pt x="178" y="461"/>
                      <a:pt x="178" y="461"/>
                      <a:pt x="178" y="461"/>
                    </a:cubicBezTo>
                    <a:cubicBezTo>
                      <a:pt x="170" y="462"/>
                      <a:pt x="170" y="463"/>
                      <a:pt x="170" y="469"/>
                    </a:cubicBezTo>
                    <a:moveTo>
                      <a:pt x="138" y="509"/>
                    </a:moveTo>
                    <a:cubicBezTo>
                      <a:pt x="138" y="467"/>
                      <a:pt x="138" y="467"/>
                      <a:pt x="138" y="467"/>
                    </a:cubicBezTo>
                    <a:cubicBezTo>
                      <a:pt x="138" y="462"/>
                      <a:pt x="136" y="461"/>
                      <a:pt x="130" y="461"/>
                    </a:cubicBezTo>
                    <a:cubicBezTo>
                      <a:pt x="130" y="459"/>
                      <a:pt x="130" y="459"/>
                      <a:pt x="130" y="459"/>
                    </a:cubicBezTo>
                    <a:cubicBezTo>
                      <a:pt x="133" y="459"/>
                      <a:pt x="137" y="459"/>
                      <a:pt x="140" y="459"/>
                    </a:cubicBezTo>
                    <a:cubicBezTo>
                      <a:pt x="143" y="459"/>
                      <a:pt x="147" y="459"/>
                      <a:pt x="150" y="459"/>
                    </a:cubicBezTo>
                    <a:cubicBezTo>
                      <a:pt x="149" y="461"/>
                      <a:pt x="149" y="461"/>
                      <a:pt x="149" y="461"/>
                    </a:cubicBezTo>
                    <a:cubicBezTo>
                      <a:pt x="143" y="461"/>
                      <a:pt x="142" y="462"/>
                      <a:pt x="142" y="467"/>
                    </a:cubicBezTo>
                    <a:cubicBezTo>
                      <a:pt x="142" y="516"/>
                      <a:pt x="142" y="516"/>
                      <a:pt x="142" y="516"/>
                    </a:cubicBezTo>
                    <a:cubicBezTo>
                      <a:pt x="142" y="519"/>
                      <a:pt x="142" y="519"/>
                      <a:pt x="142" y="519"/>
                    </a:cubicBezTo>
                    <a:cubicBezTo>
                      <a:pt x="135" y="518"/>
                      <a:pt x="135" y="518"/>
                      <a:pt x="135" y="518"/>
                    </a:cubicBezTo>
                    <a:cubicBezTo>
                      <a:pt x="93" y="468"/>
                      <a:pt x="93" y="468"/>
                      <a:pt x="93" y="468"/>
                    </a:cubicBezTo>
                    <a:cubicBezTo>
                      <a:pt x="93" y="510"/>
                      <a:pt x="93" y="510"/>
                      <a:pt x="93" y="510"/>
                    </a:cubicBezTo>
                    <a:cubicBezTo>
                      <a:pt x="93" y="515"/>
                      <a:pt x="95" y="515"/>
                      <a:pt x="102" y="516"/>
                    </a:cubicBezTo>
                    <a:cubicBezTo>
                      <a:pt x="102" y="518"/>
                      <a:pt x="102" y="518"/>
                      <a:pt x="102" y="518"/>
                    </a:cubicBezTo>
                    <a:cubicBezTo>
                      <a:pt x="99" y="518"/>
                      <a:pt x="95" y="518"/>
                      <a:pt x="92" y="518"/>
                    </a:cubicBezTo>
                    <a:cubicBezTo>
                      <a:pt x="88" y="518"/>
                      <a:pt x="85" y="518"/>
                      <a:pt x="81" y="518"/>
                    </a:cubicBezTo>
                    <a:cubicBezTo>
                      <a:pt x="83" y="515"/>
                      <a:pt x="83" y="515"/>
                      <a:pt x="83" y="515"/>
                    </a:cubicBezTo>
                    <a:cubicBezTo>
                      <a:pt x="88" y="515"/>
                      <a:pt x="90" y="515"/>
                      <a:pt x="90" y="510"/>
                    </a:cubicBezTo>
                    <a:cubicBezTo>
                      <a:pt x="90" y="467"/>
                      <a:pt x="90" y="467"/>
                      <a:pt x="90" y="467"/>
                    </a:cubicBezTo>
                    <a:cubicBezTo>
                      <a:pt x="90" y="462"/>
                      <a:pt x="88" y="461"/>
                      <a:pt x="82" y="461"/>
                    </a:cubicBezTo>
                    <a:cubicBezTo>
                      <a:pt x="82" y="459"/>
                      <a:pt x="82" y="459"/>
                      <a:pt x="82" y="459"/>
                    </a:cubicBezTo>
                    <a:cubicBezTo>
                      <a:pt x="85" y="459"/>
                      <a:pt x="87" y="459"/>
                      <a:pt x="90" y="459"/>
                    </a:cubicBezTo>
                    <a:cubicBezTo>
                      <a:pt x="92" y="459"/>
                      <a:pt x="95" y="459"/>
                      <a:pt x="97" y="459"/>
                    </a:cubicBezTo>
                    <a:moveTo>
                      <a:pt x="28" y="498"/>
                    </a:moveTo>
                    <a:cubicBezTo>
                      <a:pt x="28" y="511"/>
                      <a:pt x="35" y="514"/>
                      <a:pt x="47" y="514"/>
                    </a:cubicBezTo>
                    <a:cubicBezTo>
                      <a:pt x="52" y="514"/>
                      <a:pt x="59" y="513"/>
                      <a:pt x="62" y="508"/>
                    </a:cubicBezTo>
                    <a:cubicBezTo>
                      <a:pt x="65" y="504"/>
                      <a:pt x="66" y="499"/>
                      <a:pt x="66" y="494"/>
                    </a:cubicBezTo>
                    <a:cubicBezTo>
                      <a:pt x="66" y="467"/>
                      <a:pt x="66" y="467"/>
                      <a:pt x="66" y="467"/>
                    </a:cubicBezTo>
                    <a:cubicBezTo>
                      <a:pt x="66" y="462"/>
                      <a:pt x="64" y="461"/>
                      <a:pt x="57" y="461"/>
                    </a:cubicBezTo>
                    <a:cubicBezTo>
                      <a:pt x="57" y="459"/>
                      <a:pt x="57" y="459"/>
                      <a:pt x="57" y="459"/>
                    </a:cubicBezTo>
                    <a:cubicBezTo>
                      <a:pt x="61" y="459"/>
                      <a:pt x="65" y="459"/>
                      <a:pt x="68" y="459"/>
                    </a:cubicBezTo>
                    <a:cubicBezTo>
                      <a:pt x="72" y="459"/>
                      <a:pt x="76" y="459"/>
                      <a:pt x="79" y="459"/>
                    </a:cubicBezTo>
                    <a:cubicBezTo>
                      <a:pt x="78" y="461"/>
                      <a:pt x="78" y="461"/>
                      <a:pt x="78" y="461"/>
                    </a:cubicBezTo>
                    <a:cubicBezTo>
                      <a:pt x="72" y="461"/>
                      <a:pt x="70" y="462"/>
                      <a:pt x="70" y="467"/>
                    </a:cubicBezTo>
                    <a:cubicBezTo>
                      <a:pt x="70" y="498"/>
                      <a:pt x="70" y="498"/>
                      <a:pt x="70" y="498"/>
                    </a:cubicBezTo>
                    <a:cubicBezTo>
                      <a:pt x="70" y="503"/>
                      <a:pt x="69" y="507"/>
                      <a:pt x="66" y="511"/>
                    </a:cubicBezTo>
                    <a:cubicBezTo>
                      <a:pt x="64" y="513"/>
                      <a:pt x="60" y="517"/>
                      <a:pt x="57" y="518"/>
                    </a:cubicBezTo>
                    <a:cubicBezTo>
                      <a:pt x="53" y="519"/>
                      <a:pt x="48" y="519"/>
                      <a:pt x="44" y="519"/>
                    </a:cubicBezTo>
                    <a:cubicBezTo>
                      <a:pt x="36" y="519"/>
                      <a:pt x="26" y="518"/>
                      <a:pt x="22" y="511"/>
                    </a:cubicBezTo>
                    <a:cubicBezTo>
                      <a:pt x="20" y="507"/>
                      <a:pt x="20" y="504"/>
                      <a:pt x="20" y="499"/>
                    </a:cubicBezTo>
                    <a:cubicBezTo>
                      <a:pt x="20" y="469"/>
                      <a:pt x="20" y="469"/>
                      <a:pt x="20" y="469"/>
                    </a:cubicBezTo>
                    <a:cubicBezTo>
                      <a:pt x="20" y="462"/>
                      <a:pt x="20" y="462"/>
                      <a:pt x="11" y="461"/>
                    </a:cubicBezTo>
                    <a:cubicBezTo>
                      <a:pt x="11" y="459"/>
                      <a:pt x="11" y="459"/>
                      <a:pt x="11" y="459"/>
                    </a:cubicBezTo>
                    <a:cubicBezTo>
                      <a:pt x="15" y="459"/>
                      <a:pt x="19" y="459"/>
                      <a:pt x="24" y="459"/>
                    </a:cubicBezTo>
                    <a:cubicBezTo>
                      <a:pt x="28" y="459"/>
                      <a:pt x="33" y="459"/>
                      <a:pt x="37" y="459"/>
                    </a:cubicBezTo>
                    <a:cubicBezTo>
                      <a:pt x="37" y="461"/>
                      <a:pt x="37" y="461"/>
                      <a:pt x="37" y="461"/>
                    </a:cubicBezTo>
                    <a:cubicBezTo>
                      <a:pt x="28" y="462"/>
                      <a:pt x="28" y="462"/>
                      <a:pt x="28" y="469"/>
                    </a:cubicBezTo>
                    <a:moveTo>
                      <a:pt x="354" y="158"/>
                    </a:moveTo>
                    <a:cubicBezTo>
                      <a:pt x="354" y="222"/>
                      <a:pt x="354" y="222"/>
                      <a:pt x="354" y="222"/>
                    </a:cubicBezTo>
                    <a:cubicBezTo>
                      <a:pt x="354" y="235"/>
                      <a:pt x="360" y="236"/>
                      <a:pt x="365" y="238"/>
                    </a:cubicBezTo>
                    <a:cubicBezTo>
                      <a:pt x="370" y="238"/>
                      <a:pt x="370" y="238"/>
                      <a:pt x="370" y="238"/>
                    </a:cubicBezTo>
                    <a:cubicBezTo>
                      <a:pt x="370" y="242"/>
                      <a:pt x="370" y="242"/>
                      <a:pt x="370" y="242"/>
                    </a:cubicBezTo>
                    <a:cubicBezTo>
                      <a:pt x="321" y="242"/>
                      <a:pt x="321" y="242"/>
                      <a:pt x="321" y="242"/>
                    </a:cubicBezTo>
                    <a:cubicBezTo>
                      <a:pt x="321" y="238"/>
                      <a:pt x="321" y="238"/>
                      <a:pt x="321" y="238"/>
                    </a:cubicBezTo>
                    <a:cubicBezTo>
                      <a:pt x="328" y="238"/>
                      <a:pt x="328" y="238"/>
                      <a:pt x="328" y="238"/>
                    </a:cubicBezTo>
                    <a:cubicBezTo>
                      <a:pt x="332" y="236"/>
                      <a:pt x="336" y="238"/>
                      <a:pt x="336" y="222"/>
                    </a:cubicBezTo>
                    <a:cubicBezTo>
                      <a:pt x="336" y="96"/>
                      <a:pt x="336" y="96"/>
                      <a:pt x="336" y="96"/>
                    </a:cubicBezTo>
                    <a:cubicBezTo>
                      <a:pt x="336" y="83"/>
                      <a:pt x="329" y="83"/>
                      <a:pt x="326" y="83"/>
                    </a:cubicBezTo>
                    <a:cubicBezTo>
                      <a:pt x="319" y="83"/>
                      <a:pt x="319" y="83"/>
                      <a:pt x="319" y="83"/>
                    </a:cubicBezTo>
                    <a:cubicBezTo>
                      <a:pt x="319" y="79"/>
                      <a:pt x="319" y="79"/>
                      <a:pt x="319" y="79"/>
                    </a:cubicBezTo>
                    <a:cubicBezTo>
                      <a:pt x="370" y="79"/>
                      <a:pt x="370" y="79"/>
                      <a:pt x="370" y="79"/>
                    </a:cubicBezTo>
                    <a:cubicBezTo>
                      <a:pt x="370" y="83"/>
                      <a:pt x="370" y="83"/>
                      <a:pt x="370" y="83"/>
                    </a:cubicBezTo>
                    <a:cubicBezTo>
                      <a:pt x="363" y="83"/>
                      <a:pt x="363" y="83"/>
                      <a:pt x="363" y="83"/>
                    </a:cubicBezTo>
                    <a:cubicBezTo>
                      <a:pt x="360" y="83"/>
                      <a:pt x="355" y="83"/>
                      <a:pt x="355" y="96"/>
                    </a:cubicBezTo>
                    <a:cubicBezTo>
                      <a:pt x="355" y="148"/>
                      <a:pt x="355" y="148"/>
                      <a:pt x="355" y="148"/>
                    </a:cubicBezTo>
                    <a:moveTo>
                      <a:pt x="165" y="238"/>
                    </a:moveTo>
                    <a:cubicBezTo>
                      <a:pt x="172" y="238"/>
                      <a:pt x="172" y="238"/>
                      <a:pt x="172" y="238"/>
                    </a:cubicBezTo>
                    <a:cubicBezTo>
                      <a:pt x="175" y="238"/>
                      <a:pt x="180" y="238"/>
                      <a:pt x="180" y="222"/>
                    </a:cubicBezTo>
                    <a:cubicBezTo>
                      <a:pt x="180" y="96"/>
                      <a:pt x="180" y="96"/>
                      <a:pt x="180" y="96"/>
                    </a:cubicBezTo>
                    <a:cubicBezTo>
                      <a:pt x="180" y="83"/>
                      <a:pt x="173" y="83"/>
                      <a:pt x="170" y="83"/>
                    </a:cubicBezTo>
                    <a:cubicBezTo>
                      <a:pt x="163" y="83"/>
                      <a:pt x="163" y="83"/>
                      <a:pt x="163" y="83"/>
                    </a:cubicBezTo>
                    <a:cubicBezTo>
                      <a:pt x="163" y="79"/>
                      <a:pt x="163" y="79"/>
                      <a:pt x="163" y="79"/>
                    </a:cubicBezTo>
                    <a:cubicBezTo>
                      <a:pt x="214" y="79"/>
                      <a:pt x="214" y="79"/>
                      <a:pt x="214" y="79"/>
                    </a:cubicBezTo>
                    <a:cubicBezTo>
                      <a:pt x="214" y="83"/>
                      <a:pt x="214" y="83"/>
                      <a:pt x="214" y="83"/>
                    </a:cubicBezTo>
                    <a:cubicBezTo>
                      <a:pt x="207" y="83"/>
                      <a:pt x="207" y="83"/>
                      <a:pt x="207" y="83"/>
                    </a:cubicBezTo>
                    <a:cubicBezTo>
                      <a:pt x="204" y="83"/>
                      <a:pt x="199" y="83"/>
                      <a:pt x="199" y="96"/>
                    </a:cubicBezTo>
                    <a:cubicBezTo>
                      <a:pt x="199" y="148"/>
                      <a:pt x="199" y="148"/>
                      <a:pt x="199" y="148"/>
                    </a:cubicBezTo>
                    <a:cubicBezTo>
                      <a:pt x="277" y="148"/>
                      <a:pt x="277" y="148"/>
                      <a:pt x="277" y="148"/>
                    </a:cubicBezTo>
                    <a:cubicBezTo>
                      <a:pt x="277" y="96"/>
                      <a:pt x="277" y="96"/>
                      <a:pt x="277" y="96"/>
                    </a:cubicBezTo>
                    <a:cubicBezTo>
                      <a:pt x="277" y="83"/>
                      <a:pt x="270" y="83"/>
                      <a:pt x="267" y="83"/>
                    </a:cubicBezTo>
                    <a:cubicBezTo>
                      <a:pt x="260" y="83"/>
                      <a:pt x="260" y="83"/>
                      <a:pt x="260" y="83"/>
                    </a:cubicBezTo>
                    <a:cubicBezTo>
                      <a:pt x="260" y="79"/>
                      <a:pt x="260" y="79"/>
                      <a:pt x="260" y="79"/>
                    </a:cubicBezTo>
                    <a:cubicBezTo>
                      <a:pt x="312" y="79"/>
                      <a:pt x="312" y="79"/>
                      <a:pt x="312" y="79"/>
                    </a:cubicBezTo>
                    <a:cubicBezTo>
                      <a:pt x="312" y="83"/>
                      <a:pt x="312" y="83"/>
                      <a:pt x="312" y="83"/>
                    </a:cubicBezTo>
                    <a:cubicBezTo>
                      <a:pt x="305" y="83"/>
                      <a:pt x="305" y="83"/>
                      <a:pt x="305" y="83"/>
                    </a:cubicBezTo>
                    <a:cubicBezTo>
                      <a:pt x="302" y="83"/>
                      <a:pt x="295" y="84"/>
                      <a:pt x="295" y="96"/>
                    </a:cubicBezTo>
                    <a:cubicBezTo>
                      <a:pt x="295" y="222"/>
                      <a:pt x="295" y="222"/>
                      <a:pt x="295" y="222"/>
                    </a:cubicBezTo>
                    <a:cubicBezTo>
                      <a:pt x="295" y="233"/>
                      <a:pt x="301" y="236"/>
                      <a:pt x="305" y="238"/>
                    </a:cubicBezTo>
                    <a:cubicBezTo>
                      <a:pt x="312" y="238"/>
                      <a:pt x="312" y="238"/>
                      <a:pt x="312" y="238"/>
                    </a:cubicBezTo>
                    <a:cubicBezTo>
                      <a:pt x="312" y="242"/>
                      <a:pt x="312" y="242"/>
                      <a:pt x="312" y="242"/>
                    </a:cubicBezTo>
                    <a:cubicBezTo>
                      <a:pt x="261" y="242"/>
                      <a:pt x="261" y="242"/>
                      <a:pt x="261" y="242"/>
                    </a:cubicBezTo>
                    <a:cubicBezTo>
                      <a:pt x="261" y="238"/>
                      <a:pt x="261" y="238"/>
                      <a:pt x="261" y="238"/>
                    </a:cubicBezTo>
                    <a:cubicBezTo>
                      <a:pt x="261" y="238"/>
                      <a:pt x="264" y="238"/>
                      <a:pt x="267" y="238"/>
                    </a:cubicBezTo>
                    <a:cubicBezTo>
                      <a:pt x="271" y="237"/>
                      <a:pt x="277" y="230"/>
                      <a:pt x="277" y="222"/>
                    </a:cubicBezTo>
                    <a:cubicBezTo>
                      <a:pt x="277" y="158"/>
                      <a:pt x="277" y="158"/>
                      <a:pt x="277" y="158"/>
                    </a:cubicBezTo>
                    <a:cubicBezTo>
                      <a:pt x="199" y="158"/>
                      <a:pt x="199" y="158"/>
                      <a:pt x="199" y="158"/>
                    </a:cubicBezTo>
                    <a:cubicBezTo>
                      <a:pt x="199" y="222"/>
                      <a:pt x="199" y="222"/>
                      <a:pt x="199" y="222"/>
                    </a:cubicBezTo>
                    <a:cubicBezTo>
                      <a:pt x="199" y="235"/>
                      <a:pt x="206" y="238"/>
                      <a:pt x="209" y="238"/>
                    </a:cubicBezTo>
                    <a:cubicBezTo>
                      <a:pt x="216" y="238"/>
                      <a:pt x="216" y="238"/>
                      <a:pt x="216" y="238"/>
                    </a:cubicBezTo>
                    <a:cubicBezTo>
                      <a:pt x="216" y="242"/>
                      <a:pt x="216" y="242"/>
                      <a:pt x="216" y="242"/>
                    </a:cubicBezTo>
                    <a:cubicBezTo>
                      <a:pt x="165" y="242"/>
                      <a:pt x="165" y="242"/>
                      <a:pt x="165" y="242"/>
                    </a:cubicBezTo>
                    <a:moveTo>
                      <a:pt x="522" y="397"/>
                    </a:moveTo>
                    <a:cubicBezTo>
                      <a:pt x="519" y="404"/>
                      <a:pt x="518" y="419"/>
                      <a:pt x="509" y="419"/>
                    </a:cubicBezTo>
                    <a:cubicBezTo>
                      <a:pt x="460" y="419"/>
                      <a:pt x="460" y="419"/>
                      <a:pt x="460" y="419"/>
                    </a:cubicBezTo>
                    <a:cubicBezTo>
                      <a:pt x="455" y="419"/>
                      <a:pt x="456" y="416"/>
                      <a:pt x="456" y="408"/>
                    </a:cubicBezTo>
                    <a:cubicBezTo>
                      <a:pt x="456" y="347"/>
                      <a:pt x="456" y="347"/>
                      <a:pt x="456" y="347"/>
                    </a:cubicBezTo>
                    <a:cubicBezTo>
                      <a:pt x="503" y="346"/>
                      <a:pt x="503" y="346"/>
                      <a:pt x="503" y="346"/>
                    </a:cubicBezTo>
                    <a:cubicBezTo>
                      <a:pt x="513" y="346"/>
                      <a:pt x="512" y="357"/>
                      <a:pt x="512" y="361"/>
                    </a:cubicBezTo>
                    <a:cubicBezTo>
                      <a:pt x="512" y="363"/>
                      <a:pt x="517" y="363"/>
                      <a:pt x="517" y="361"/>
                    </a:cubicBezTo>
                    <a:cubicBezTo>
                      <a:pt x="517" y="322"/>
                      <a:pt x="517" y="322"/>
                      <a:pt x="517" y="322"/>
                    </a:cubicBezTo>
                    <a:cubicBezTo>
                      <a:pt x="517" y="319"/>
                      <a:pt x="513" y="318"/>
                      <a:pt x="513" y="321"/>
                    </a:cubicBezTo>
                    <a:cubicBezTo>
                      <a:pt x="512" y="326"/>
                      <a:pt x="512" y="336"/>
                      <a:pt x="504" y="337"/>
                    </a:cubicBezTo>
                    <a:cubicBezTo>
                      <a:pt x="456" y="337"/>
                      <a:pt x="456" y="337"/>
                      <a:pt x="456" y="337"/>
                    </a:cubicBezTo>
                    <a:cubicBezTo>
                      <a:pt x="456" y="273"/>
                      <a:pt x="456" y="273"/>
                      <a:pt x="456" y="273"/>
                    </a:cubicBezTo>
                    <a:cubicBezTo>
                      <a:pt x="501" y="273"/>
                      <a:pt x="501" y="273"/>
                      <a:pt x="501" y="273"/>
                    </a:cubicBezTo>
                    <a:cubicBezTo>
                      <a:pt x="504" y="273"/>
                      <a:pt x="516" y="273"/>
                      <a:pt x="516" y="294"/>
                    </a:cubicBezTo>
                    <a:cubicBezTo>
                      <a:pt x="522" y="294"/>
                      <a:pt x="522" y="294"/>
                      <a:pt x="522" y="294"/>
                    </a:cubicBezTo>
                    <a:cubicBezTo>
                      <a:pt x="521" y="288"/>
                      <a:pt x="522" y="269"/>
                      <a:pt x="522" y="269"/>
                    </a:cubicBezTo>
                    <a:cubicBezTo>
                      <a:pt x="522" y="267"/>
                      <a:pt x="519" y="264"/>
                      <a:pt x="515" y="264"/>
                    </a:cubicBezTo>
                    <a:cubicBezTo>
                      <a:pt x="506" y="265"/>
                      <a:pt x="469" y="265"/>
                      <a:pt x="417" y="264"/>
                    </a:cubicBezTo>
                    <a:cubicBezTo>
                      <a:pt x="413" y="264"/>
                      <a:pt x="413" y="264"/>
                      <a:pt x="413" y="264"/>
                    </a:cubicBezTo>
                    <a:cubicBezTo>
                      <a:pt x="302" y="264"/>
                      <a:pt x="302" y="264"/>
                      <a:pt x="302" y="264"/>
                    </a:cubicBezTo>
                    <a:cubicBezTo>
                      <a:pt x="300" y="264"/>
                      <a:pt x="299" y="265"/>
                      <a:pt x="299" y="267"/>
                    </a:cubicBezTo>
                    <a:cubicBezTo>
                      <a:pt x="299" y="289"/>
                      <a:pt x="299" y="289"/>
                      <a:pt x="299" y="289"/>
                    </a:cubicBezTo>
                    <a:cubicBezTo>
                      <a:pt x="304" y="289"/>
                      <a:pt x="304" y="289"/>
                      <a:pt x="304" y="289"/>
                    </a:cubicBezTo>
                    <a:cubicBezTo>
                      <a:pt x="304" y="284"/>
                      <a:pt x="304" y="284"/>
                      <a:pt x="304" y="284"/>
                    </a:cubicBezTo>
                    <a:cubicBezTo>
                      <a:pt x="304" y="281"/>
                      <a:pt x="307" y="273"/>
                      <a:pt x="314" y="273"/>
                    </a:cubicBezTo>
                    <a:cubicBezTo>
                      <a:pt x="358" y="273"/>
                      <a:pt x="358" y="273"/>
                      <a:pt x="358" y="273"/>
                    </a:cubicBezTo>
                    <a:cubicBezTo>
                      <a:pt x="358" y="343"/>
                      <a:pt x="358" y="343"/>
                      <a:pt x="358" y="343"/>
                    </a:cubicBezTo>
                    <a:cubicBezTo>
                      <a:pt x="358" y="413"/>
                      <a:pt x="358" y="413"/>
                      <a:pt x="358" y="413"/>
                    </a:cubicBezTo>
                    <a:cubicBezTo>
                      <a:pt x="357" y="416"/>
                      <a:pt x="354" y="424"/>
                      <a:pt x="347" y="424"/>
                    </a:cubicBezTo>
                    <a:cubicBezTo>
                      <a:pt x="340" y="424"/>
                      <a:pt x="339" y="424"/>
                      <a:pt x="336" y="423"/>
                    </a:cubicBezTo>
                    <a:cubicBezTo>
                      <a:pt x="332" y="421"/>
                      <a:pt x="324" y="413"/>
                      <a:pt x="322" y="406"/>
                    </a:cubicBezTo>
                    <a:cubicBezTo>
                      <a:pt x="295" y="343"/>
                      <a:pt x="295" y="343"/>
                      <a:pt x="295" y="343"/>
                    </a:cubicBezTo>
                    <a:cubicBezTo>
                      <a:pt x="260" y="258"/>
                      <a:pt x="260" y="258"/>
                      <a:pt x="260" y="258"/>
                    </a:cubicBezTo>
                    <a:cubicBezTo>
                      <a:pt x="260" y="257"/>
                      <a:pt x="258" y="256"/>
                      <a:pt x="257" y="258"/>
                    </a:cubicBezTo>
                    <a:cubicBezTo>
                      <a:pt x="214" y="343"/>
                      <a:pt x="214" y="343"/>
                      <a:pt x="214" y="343"/>
                    </a:cubicBezTo>
                    <a:cubicBezTo>
                      <a:pt x="179" y="413"/>
                      <a:pt x="179" y="413"/>
                      <a:pt x="179" y="413"/>
                    </a:cubicBezTo>
                    <a:cubicBezTo>
                      <a:pt x="177" y="416"/>
                      <a:pt x="172" y="422"/>
                      <a:pt x="167" y="422"/>
                    </a:cubicBezTo>
                    <a:cubicBezTo>
                      <a:pt x="163" y="422"/>
                      <a:pt x="159" y="418"/>
                      <a:pt x="159" y="411"/>
                    </a:cubicBezTo>
                    <a:cubicBezTo>
                      <a:pt x="158" y="403"/>
                      <a:pt x="158" y="398"/>
                      <a:pt x="158" y="398"/>
                    </a:cubicBezTo>
                    <a:cubicBezTo>
                      <a:pt x="158" y="343"/>
                      <a:pt x="158" y="343"/>
                      <a:pt x="158" y="343"/>
                    </a:cubicBezTo>
                    <a:cubicBezTo>
                      <a:pt x="158" y="277"/>
                      <a:pt x="158" y="277"/>
                      <a:pt x="158" y="277"/>
                    </a:cubicBezTo>
                    <a:cubicBezTo>
                      <a:pt x="158" y="275"/>
                      <a:pt x="158" y="273"/>
                      <a:pt x="161" y="273"/>
                    </a:cubicBezTo>
                    <a:cubicBezTo>
                      <a:pt x="203" y="273"/>
                      <a:pt x="203" y="273"/>
                      <a:pt x="203" y="273"/>
                    </a:cubicBezTo>
                    <a:cubicBezTo>
                      <a:pt x="207" y="274"/>
                      <a:pt x="215" y="276"/>
                      <a:pt x="215" y="290"/>
                    </a:cubicBezTo>
                    <a:cubicBezTo>
                      <a:pt x="219" y="290"/>
                      <a:pt x="219" y="290"/>
                      <a:pt x="219" y="290"/>
                    </a:cubicBezTo>
                    <a:cubicBezTo>
                      <a:pt x="219" y="267"/>
                      <a:pt x="219" y="267"/>
                      <a:pt x="219" y="267"/>
                    </a:cubicBezTo>
                    <a:cubicBezTo>
                      <a:pt x="219" y="265"/>
                      <a:pt x="218" y="265"/>
                      <a:pt x="216" y="265"/>
                    </a:cubicBezTo>
                    <a:cubicBezTo>
                      <a:pt x="74" y="265"/>
                      <a:pt x="74" y="265"/>
                      <a:pt x="74" y="265"/>
                    </a:cubicBezTo>
                    <a:cubicBezTo>
                      <a:pt x="67" y="265"/>
                      <a:pt x="53" y="264"/>
                      <a:pt x="40" y="271"/>
                    </a:cubicBezTo>
                    <a:cubicBezTo>
                      <a:pt x="4" y="293"/>
                      <a:pt x="13" y="328"/>
                      <a:pt x="24" y="340"/>
                    </a:cubicBezTo>
                    <a:cubicBezTo>
                      <a:pt x="25" y="341"/>
                      <a:pt x="26" y="342"/>
                      <a:pt x="27" y="343"/>
                    </a:cubicBezTo>
                    <a:cubicBezTo>
                      <a:pt x="36" y="349"/>
                      <a:pt x="51" y="353"/>
                      <a:pt x="59" y="355"/>
                    </a:cubicBezTo>
                    <a:cubicBezTo>
                      <a:pt x="68" y="357"/>
                      <a:pt x="83" y="359"/>
                      <a:pt x="93" y="369"/>
                    </a:cubicBezTo>
                    <a:cubicBezTo>
                      <a:pt x="105" y="381"/>
                      <a:pt x="100" y="404"/>
                      <a:pt x="89" y="415"/>
                    </a:cubicBezTo>
                    <a:cubicBezTo>
                      <a:pt x="72" y="431"/>
                      <a:pt x="44" y="433"/>
                      <a:pt x="28" y="415"/>
                    </a:cubicBezTo>
                    <a:cubicBezTo>
                      <a:pt x="24" y="410"/>
                      <a:pt x="24" y="409"/>
                      <a:pt x="23" y="407"/>
                    </a:cubicBezTo>
                    <a:cubicBezTo>
                      <a:pt x="23" y="406"/>
                      <a:pt x="21" y="398"/>
                      <a:pt x="21" y="392"/>
                    </a:cubicBezTo>
                    <a:cubicBezTo>
                      <a:pt x="16" y="392"/>
                      <a:pt x="16" y="392"/>
                      <a:pt x="16" y="392"/>
                    </a:cubicBezTo>
                    <a:cubicBezTo>
                      <a:pt x="16" y="427"/>
                      <a:pt x="16" y="427"/>
                      <a:pt x="16" y="427"/>
                    </a:cubicBezTo>
                    <a:cubicBezTo>
                      <a:pt x="41" y="438"/>
                      <a:pt x="73" y="440"/>
                      <a:pt x="93" y="424"/>
                    </a:cubicBezTo>
                    <a:cubicBezTo>
                      <a:pt x="109" y="410"/>
                      <a:pt x="117" y="400"/>
                      <a:pt x="117" y="377"/>
                    </a:cubicBezTo>
                    <a:cubicBezTo>
                      <a:pt x="117" y="377"/>
                      <a:pt x="116" y="351"/>
                      <a:pt x="86" y="343"/>
                    </a:cubicBezTo>
                    <a:cubicBezTo>
                      <a:pt x="60" y="336"/>
                      <a:pt x="42" y="333"/>
                      <a:pt x="35" y="323"/>
                    </a:cubicBezTo>
                    <a:cubicBezTo>
                      <a:pt x="31" y="317"/>
                      <a:pt x="24" y="291"/>
                      <a:pt x="43" y="279"/>
                    </a:cubicBezTo>
                    <a:cubicBezTo>
                      <a:pt x="50" y="276"/>
                      <a:pt x="55" y="273"/>
                      <a:pt x="69" y="273"/>
                    </a:cubicBezTo>
                    <a:cubicBezTo>
                      <a:pt x="137" y="273"/>
                      <a:pt x="137" y="273"/>
                      <a:pt x="137" y="273"/>
                    </a:cubicBezTo>
                    <a:cubicBezTo>
                      <a:pt x="139" y="273"/>
                      <a:pt x="139" y="275"/>
                      <a:pt x="139" y="277"/>
                    </a:cubicBezTo>
                    <a:cubicBezTo>
                      <a:pt x="139" y="343"/>
                      <a:pt x="139" y="343"/>
                      <a:pt x="139" y="343"/>
                    </a:cubicBezTo>
                    <a:cubicBezTo>
                      <a:pt x="139" y="398"/>
                      <a:pt x="139" y="398"/>
                      <a:pt x="139" y="398"/>
                    </a:cubicBezTo>
                    <a:cubicBezTo>
                      <a:pt x="139" y="401"/>
                      <a:pt x="138" y="409"/>
                      <a:pt x="138" y="411"/>
                    </a:cubicBezTo>
                    <a:cubicBezTo>
                      <a:pt x="138" y="414"/>
                      <a:pt x="139" y="421"/>
                      <a:pt x="133" y="422"/>
                    </a:cubicBezTo>
                    <a:cubicBezTo>
                      <a:pt x="127" y="423"/>
                      <a:pt x="121" y="423"/>
                      <a:pt x="121" y="423"/>
                    </a:cubicBezTo>
                    <a:cubicBezTo>
                      <a:pt x="121" y="427"/>
                      <a:pt x="121" y="427"/>
                      <a:pt x="121" y="427"/>
                    </a:cubicBezTo>
                    <a:cubicBezTo>
                      <a:pt x="206" y="427"/>
                      <a:pt x="206" y="427"/>
                      <a:pt x="206" y="427"/>
                    </a:cubicBezTo>
                    <a:cubicBezTo>
                      <a:pt x="206" y="423"/>
                      <a:pt x="206" y="423"/>
                      <a:pt x="206" y="423"/>
                    </a:cubicBezTo>
                    <a:cubicBezTo>
                      <a:pt x="202" y="423"/>
                      <a:pt x="189" y="419"/>
                      <a:pt x="196" y="404"/>
                    </a:cubicBezTo>
                    <a:cubicBezTo>
                      <a:pt x="196" y="404"/>
                      <a:pt x="217" y="361"/>
                      <a:pt x="218" y="358"/>
                    </a:cubicBezTo>
                    <a:cubicBezTo>
                      <a:pt x="220" y="356"/>
                      <a:pt x="220" y="355"/>
                      <a:pt x="223" y="355"/>
                    </a:cubicBezTo>
                    <a:cubicBezTo>
                      <a:pt x="234" y="355"/>
                      <a:pt x="234" y="355"/>
                      <a:pt x="234" y="355"/>
                    </a:cubicBezTo>
                    <a:cubicBezTo>
                      <a:pt x="278" y="355"/>
                      <a:pt x="278" y="355"/>
                      <a:pt x="278" y="355"/>
                    </a:cubicBezTo>
                    <a:cubicBezTo>
                      <a:pt x="280" y="355"/>
                      <a:pt x="281" y="356"/>
                      <a:pt x="282" y="358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5" y="414"/>
                      <a:pt x="303" y="423"/>
                      <a:pt x="298" y="423"/>
                    </a:cubicBezTo>
                    <a:cubicBezTo>
                      <a:pt x="290" y="423"/>
                      <a:pt x="290" y="423"/>
                      <a:pt x="290" y="423"/>
                    </a:cubicBezTo>
                    <a:cubicBezTo>
                      <a:pt x="290" y="427"/>
                      <a:pt x="290" y="427"/>
                      <a:pt x="290" y="427"/>
                    </a:cubicBezTo>
                    <a:cubicBezTo>
                      <a:pt x="396" y="427"/>
                      <a:pt x="396" y="427"/>
                      <a:pt x="396" y="427"/>
                    </a:cubicBezTo>
                    <a:cubicBezTo>
                      <a:pt x="396" y="423"/>
                      <a:pt x="396" y="423"/>
                      <a:pt x="396" y="423"/>
                    </a:cubicBezTo>
                    <a:cubicBezTo>
                      <a:pt x="391" y="423"/>
                      <a:pt x="391" y="423"/>
                      <a:pt x="391" y="423"/>
                    </a:cubicBezTo>
                    <a:cubicBezTo>
                      <a:pt x="388" y="423"/>
                      <a:pt x="376" y="421"/>
                      <a:pt x="376" y="408"/>
                    </a:cubicBezTo>
                    <a:cubicBezTo>
                      <a:pt x="376" y="343"/>
                      <a:pt x="376" y="343"/>
                      <a:pt x="376" y="343"/>
                    </a:cubicBezTo>
                    <a:cubicBezTo>
                      <a:pt x="376" y="273"/>
                      <a:pt x="376" y="273"/>
                      <a:pt x="376" y="273"/>
                    </a:cubicBezTo>
                    <a:cubicBezTo>
                      <a:pt x="420" y="273"/>
                      <a:pt x="420" y="273"/>
                      <a:pt x="420" y="273"/>
                    </a:cubicBezTo>
                    <a:cubicBezTo>
                      <a:pt x="439" y="273"/>
                      <a:pt x="438" y="280"/>
                      <a:pt x="439" y="290"/>
                    </a:cubicBezTo>
                    <a:cubicBezTo>
                      <a:pt x="439" y="406"/>
                      <a:pt x="439" y="406"/>
                      <a:pt x="439" y="406"/>
                    </a:cubicBezTo>
                    <a:cubicBezTo>
                      <a:pt x="439" y="415"/>
                      <a:pt x="436" y="418"/>
                      <a:pt x="433" y="421"/>
                    </a:cubicBezTo>
                    <a:cubicBezTo>
                      <a:pt x="430" y="423"/>
                      <a:pt x="425" y="424"/>
                      <a:pt x="420" y="424"/>
                    </a:cubicBezTo>
                    <a:cubicBezTo>
                      <a:pt x="420" y="428"/>
                      <a:pt x="420" y="428"/>
                      <a:pt x="420" y="428"/>
                    </a:cubicBezTo>
                    <a:cubicBezTo>
                      <a:pt x="449" y="427"/>
                      <a:pt x="449" y="427"/>
                      <a:pt x="449" y="427"/>
                    </a:cubicBezTo>
                    <a:cubicBezTo>
                      <a:pt x="519" y="427"/>
                      <a:pt x="519" y="427"/>
                      <a:pt x="519" y="427"/>
                    </a:cubicBezTo>
                    <a:cubicBezTo>
                      <a:pt x="523" y="427"/>
                      <a:pt x="524" y="424"/>
                      <a:pt x="524" y="422"/>
                    </a:cubicBezTo>
                    <a:cubicBezTo>
                      <a:pt x="525" y="419"/>
                      <a:pt x="527" y="401"/>
                      <a:pt x="528" y="397"/>
                    </a:cubicBezTo>
                    <a:cubicBezTo>
                      <a:pt x="528" y="395"/>
                      <a:pt x="523" y="394"/>
                      <a:pt x="522" y="397"/>
                    </a:cubicBezTo>
                    <a:close/>
                    <a:moveTo>
                      <a:pt x="274" y="345"/>
                    </a:moveTo>
                    <a:cubicBezTo>
                      <a:pt x="236" y="345"/>
                      <a:pt x="236" y="345"/>
                      <a:pt x="236" y="345"/>
                    </a:cubicBezTo>
                    <a:cubicBezTo>
                      <a:pt x="227" y="345"/>
                      <a:pt x="227" y="345"/>
                      <a:pt x="227" y="345"/>
                    </a:cubicBezTo>
                    <a:cubicBezTo>
                      <a:pt x="226" y="345"/>
                      <a:pt x="225" y="345"/>
                      <a:pt x="226" y="343"/>
                    </a:cubicBezTo>
                    <a:cubicBezTo>
                      <a:pt x="252" y="289"/>
                      <a:pt x="252" y="289"/>
                      <a:pt x="252" y="289"/>
                    </a:cubicBezTo>
                    <a:cubicBezTo>
                      <a:pt x="275" y="341"/>
                      <a:pt x="275" y="341"/>
                      <a:pt x="275" y="341"/>
                    </a:cubicBezTo>
                    <a:cubicBezTo>
                      <a:pt x="276" y="345"/>
                      <a:pt x="275" y="345"/>
                      <a:pt x="274" y="345"/>
                    </a:cubicBezTo>
                    <a:close/>
                    <a:moveTo>
                      <a:pt x="451" y="77"/>
                    </a:moveTo>
                    <a:cubicBezTo>
                      <a:pt x="405" y="77"/>
                      <a:pt x="367" y="115"/>
                      <a:pt x="367" y="161"/>
                    </a:cubicBezTo>
                    <a:cubicBezTo>
                      <a:pt x="367" y="207"/>
                      <a:pt x="405" y="245"/>
                      <a:pt x="451" y="245"/>
                    </a:cubicBezTo>
                    <a:cubicBezTo>
                      <a:pt x="453" y="244"/>
                      <a:pt x="453" y="244"/>
                      <a:pt x="453" y="244"/>
                    </a:cubicBezTo>
                    <a:cubicBezTo>
                      <a:pt x="499" y="243"/>
                      <a:pt x="535" y="207"/>
                      <a:pt x="535" y="161"/>
                    </a:cubicBezTo>
                    <a:cubicBezTo>
                      <a:pt x="535" y="115"/>
                      <a:pt x="498" y="77"/>
                      <a:pt x="451" y="77"/>
                    </a:cubicBezTo>
                    <a:close/>
                    <a:moveTo>
                      <a:pt x="471" y="232"/>
                    </a:moveTo>
                    <a:cubicBezTo>
                      <a:pt x="466" y="233"/>
                      <a:pt x="461" y="233"/>
                      <a:pt x="457" y="233"/>
                    </a:cubicBezTo>
                    <a:cubicBezTo>
                      <a:pt x="414" y="230"/>
                      <a:pt x="395" y="190"/>
                      <a:pt x="391" y="171"/>
                    </a:cubicBezTo>
                    <a:cubicBezTo>
                      <a:pt x="383" y="138"/>
                      <a:pt x="401" y="97"/>
                      <a:pt x="431" y="89"/>
                    </a:cubicBezTo>
                    <a:cubicBezTo>
                      <a:pt x="465" y="80"/>
                      <a:pt x="501" y="105"/>
                      <a:pt x="512" y="145"/>
                    </a:cubicBezTo>
                    <a:cubicBezTo>
                      <a:pt x="524" y="190"/>
                      <a:pt x="501" y="228"/>
                      <a:pt x="471" y="232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Freeform 20"/>
              <p:cNvSpPr>
                <a:spLocks/>
              </p:cNvSpPr>
              <p:nvPr/>
            </p:nvSpPr>
            <p:spPr bwMode="gray">
              <a:xfrm>
                <a:off x="1452563" y="1881188"/>
                <a:ext cx="147637" cy="200025"/>
              </a:xfrm>
              <a:custGeom>
                <a:avLst/>
                <a:gdLst/>
                <a:ahLst/>
                <a:cxnLst>
                  <a:cxn ang="0">
                    <a:pos x="4" y="57"/>
                  </a:cxn>
                  <a:cxn ang="0">
                    <a:pos x="54" y="3"/>
                  </a:cxn>
                  <a:cxn ang="0">
                    <a:pos x="88" y="69"/>
                  </a:cxn>
                  <a:cxn ang="0">
                    <a:pos x="38" y="122"/>
                  </a:cxn>
                  <a:cxn ang="0">
                    <a:pos x="4" y="57"/>
                  </a:cxn>
                </a:cxnLst>
                <a:rect l="0" t="0" r="r" b="b"/>
                <a:pathLst>
                  <a:path w="92" h="125">
                    <a:moveTo>
                      <a:pt x="4" y="57"/>
                    </a:moveTo>
                    <a:cubicBezTo>
                      <a:pt x="9" y="24"/>
                      <a:pt x="31" y="0"/>
                      <a:pt x="54" y="3"/>
                    </a:cubicBezTo>
                    <a:cubicBezTo>
                      <a:pt x="77" y="7"/>
                      <a:pt x="92" y="36"/>
                      <a:pt x="88" y="69"/>
                    </a:cubicBezTo>
                    <a:cubicBezTo>
                      <a:pt x="83" y="102"/>
                      <a:pt x="61" y="125"/>
                      <a:pt x="38" y="122"/>
                    </a:cubicBezTo>
                    <a:cubicBezTo>
                      <a:pt x="15" y="119"/>
                      <a:pt x="0" y="90"/>
                      <a:pt x="4" y="57"/>
                    </a:cubicBezTo>
                  </a:path>
                </a:pathLst>
              </a:custGeom>
              <a:solidFill>
                <a:srgbClr val="D3124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Freeform 21"/>
              <p:cNvSpPr>
                <a:spLocks noEditPoints="1"/>
              </p:cNvSpPr>
              <p:nvPr/>
            </p:nvSpPr>
            <p:spPr bwMode="gray">
              <a:xfrm>
                <a:off x="2824163" y="2162176"/>
                <a:ext cx="1782762" cy="909638"/>
              </a:xfrm>
              <a:custGeom>
                <a:avLst/>
                <a:gdLst/>
                <a:ahLst/>
                <a:cxnLst>
                  <a:cxn ang="0">
                    <a:pos x="0" y="444"/>
                  </a:cxn>
                  <a:cxn ang="0">
                    <a:pos x="175" y="372"/>
                  </a:cxn>
                  <a:cxn ang="0">
                    <a:pos x="112" y="538"/>
                  </a:cxn>
                  <a:cxn ang="0">
                    <a:pos x="324" y="461"/>
                  </a:cxn>
                  <a:cxn ang="0">
                    <a:pos x="324" y="461"/>
                  </a:cxn>
                  <a:cxn ang="0">
                    <a:pos x="291" y="541"/>
                  </a:cxn>
                  <a:cxn ang="0">
                    <a:pos x="288" y="567"/>
                  </a:cxn>
                  <a:cxn ang="0">
                    <a:pos x="355" y="477"/>
                  </a:cxn>
                  <a:cxn ang="0">
                    <a:pos x="526" y="443"/>
                  </a:cxn>
                  <a:cxn ang="0">
                    <a:pos x="415" y="398"/>
                  </a:cxn>
                  <a:cxn ang="0">
                    <a:pos x="422" y="564"/>
                  </a:cxn>
                  <a:cxn ang="0">
                    <a:pos x="495" y="450"/>
                  </a:cxn>
                  <a:cxn ang="0">
                    <a:pos x="646" y="538"/>
                  </a:cxn>
                  <a:cxn ang="0">
                    <a:pos x="609" y="424"/>
                  </a:cxn>
                  <a:cxn ang="0">
                    <a:pos x="609" y="398"/>
                  </a:cxn>
                  <a:cxn ang="0">
                    <a:pos x="579" y="398"/>
                  </a:cxn>
                  <a:cxn ang="0">
                    <a:pos x="579" y="424"/>
                  </a:cxn>
                  <a:cxn ang="0">
                    <a:pos x="650" y="564"/>
                  </a:cxn>
                  <a:cxn ang="0">
                    <a:pos x="706" y="461"/>
                  </a:cxn>
                  <a:cxn ang="0">
                    <a:pos x="705" y="484"/>
                  </a:cxn>
                  <a:cxn ang="0">
                    <a:pos x="817" y="545"/>
                  </a:cxn>
                  <a:cxn ang="0">
                    <a:pos x="747" y="394"/>
                  </a:cxn>
                  <a:cxn ang="0">
                    <a:pos x="946" y="424"/>
                  </a:cxn>
                  <a:cxn ang="0">
                    <a:pos x="878" y="398"/>
                  </a:cxn>
                  <a:cxn ang="0">
                    <a:pos x="884" y="564"/>
                  </a:cxn>
                  <a:cxn ang="0">
                    <a:pos x="272" y="251"/>
                  </a:cxn>
                  <a:cxn ang="0">
                    <a:pos x="138" y="208"/>
                  </a:cxn>
                  <a:cxn ang="0">
                    <a:pos x="4" y="251"/>
                  </a:cxn>
                  <a:cxn ang="0">
                    <a:pos x="125" y="253"/>
                  </a:cxn>
                  <a:cxn ang="0">
                    <a:pos x="240" y="251"/>
                  </a:cxn>
                  <a:cxn ang="0">
                    <a:pos x="338" y="148"/>
                  </a:cxn>
                  <a:cxn ang="0">
                    <a:pos x="337" y="172"/>
                  </a:cxn>
                  <a:cxn ang="0">
                    <a:pos x="449" y="233"/>
                  </a:cxn>
                  <a:cxn ang="0">
                    <a:pos x="379" y="82"/>
                  </a:cxn>
                  <a:cxn ang="0">
                    <a:pos x="593" y="119"/>
                  </a:cxn>
                  <a:cxn ang="0">
                    <a:pos x="546" y="227"/>
                  </a:cxn>
                  <a:cxn ang="0">
                    <a:pos x="595" y="227"/>
                  </a:cxn>
                  <a:cxn ang="0">
                    <a:pos x="551" y="83"/>
                  </a:cxn>
                  <a:cxn ang="0">
                    <a:pos x="624" y="0"/>
                  </a:cxn>
                  <a:cxn ang="0">
                    <a:pos x="671" y="251"/>
                  </a:cxn>
                  <a:cxn ang="0">
                    <a:pos x="702" y="251"/>
                  </a:cxn>
                  <a:cxn ang="0">
                    <a:pos x="687" y="13"/>
                  </a:cxn>
                  <a:cxn ang="0">
                    <a:pos x="875" y="237"/>
                  </a:cxn>
                  <a:cxn ang="0">
                    <a:pos x="772" y="168"/>
                  </a:cxn>
                  <a:cxn ang="0">
                    <a:pos x="873" y="97"/>
                  </a:cxn>
                  <a:cxn ang="0">
                    <a:pos x="818" y="255"/>
                  </a:cxn>
                  <a:cxn ang="0">
                    <a:pos x="930" y="207"/>
                  </a:cxn>
                  <a:cxn ang="0">
                    <a:pos x="1010" y="251"/>
                  </a:cxn>
                  <a:cxn ang="0">
                    <a:pos x="900" y="209"/>
                  </a:cxn>
                  <a:cxn ang="0">
                    <a:pos x="973" y="108"/>
                  </a:cxn>
                  <a:cxn ang="0">
                    <a:pos x="976" y="82"/>
                  </a:cxn>
                  <a:cxn ang="0">
                    <a:pos x="1010" y="251"/>
                  </a:cxn>
                  <a:cxn ang="0">
                    <a:pos x="1082" y="5"/>
                  </a:cxn>
                </a:cxnLst>
                <a:rect l="0" t="0" r="r" b="b"/>
                <a:pathLst>
                  <a:path w="1113" h="568">
                    <a:moveTo>
                      <a:pt x="184" y="545"/>
                    </a:moveTo>
                    <a:cubicBezTo>
                      <a:pt x="166" y="558"/>
                      <a:pt x="139" y="568"/>
                      <a:pt x="111" y="568"/>
                    </a:cubicBezTo>
                    <a:cubicBezTo>
                      <a:pt x="44" y="568"/>
                      <a:pt x="0" y="518"/>
                      <a:pt x="0" y="444"/>
                    </a:cubicBezTo>
                    <a:cubicBezTo>
                      <a:pt x="0" y="369"/>
                      <a:pt x="44" y="319"/>
                      <a:pt x="112" y="319"/>
                    </a:cubicBezTo>
                    <a:cubicBezTo>
                      <a:pt x="140" y="319"/>
                      <a:pt x="162" y="326"/>
                      <a:pt x="180" y="339"/>
                    </a:cubicBezTo>
                    <a:cubicBezTo>
                      <a:pt x="175" y="372"/>
                      <a:pt x="175" y="372"/>
                      <a:pt x="175" y="372"/>
                    </a:cubicBezTo>
                    <a:cubicBezTo>
                      <a:pt x="158" y="359"/>
                      <a:pt x="137" y="349"/>
                      <a:pt x="112" y="349"/>
                    </a:cubicBezTo>
                    <a:cubicBezTo>
                      <a:pt x="63" y="349"/>
                      <a:pt x="34" y="386"/>
                      <a:pt x="34" y="443"/>
                    </a:cubicBezTo>
                    <a:cubicBezTo>
                      <a:pt x="34" y="501"/>
                      <a:pt x="63" y="538"/>
                      <a:pt x="112" y="538"/>
                    </a:cubicBezTo>
                    <a:cubicBezTo>
                      <a:pt x="137" y="538"/>
                      <a:pt x="160" y="528"/>
                      <a:pt x="179" y="514"/>
                    </a:cubicBezTo>
                    <a:cubicBezTo>
                      <a:pt x="184" y="545"/>
                      <a:pt x="184" y="545"/>
                      <a:pt x="184" y="545"/>
                    </a:cubicBezTo>
                    <a:moveTo>
                      <a:pt x="324" y="461"/>
                    </a:moveTo>
                    <a:cubicBezTo>
                      <a:pt x="320" y="434"/>
                      <a:pt x="308" y="418"/>
                      <a:pt x="284" y="418"/>
                    </a:cubicBezTo>
                    <a:cubicBezTo>
                      <a:pt x="265" y="418"/>
                      <a:pt x="248" y="432"/>
                      <a:pt x="244" y="461"/>
                    </a:cubicBezTo>
                    <a:cubicBezTo>
                      <a:pt x="324" y="461"/>
                      <a:pt x="324" y="461"/>
                      <a:pt x="324" y="461"/>
                    </a:cubicBezTo>
                    <a:moveTo>
                      <a:pt x="355" y="484"/>
                    </a:moveTo>
                    <a:cubicBezTo>
                      <a:pt x="242" y="484"/>
                      <a:pt x="242" y="484"/>
                      <a:pt x="242" y="484"/>
                    </a:cubicBezTo>
                    <a:cubicBezTo>
                      <a:pt x="243" y="522"/>
                      <a:pt x="262" y="541"/>
                      <a:pt x="291" y="541"/>
                    </a:cubicBezTo>
                    <a:cubicBezTo>
                      <a:pt x="315" y="541"/>
                      <a:pt x="332" y="531"/>
                      <a:pt x="350" y="517"/>
                    </a:cubicBezTo>
                    <a:cubicBezTo>
                      <a:pt x="355" y="545"/>
                      <a:pt x="355" y="545"/>
                      <a:pt x="355" y="545"/>
                    </a:cubicBezTo>
                    <a:cubicBezTo>
                      <a:pt x="337" y="559"/>
                      <a:pt x="316" y="567"/>
                      <a:pt x="288" y="567"/>
                    </a:cubicBezTo>
                    <a:cubicBezTo>
                      <a:pt x="245" y="567"/>
                      <a:pt x="211" y="541"/>
                      <a:pt x="211" y="480"/>
                    </a:cubicBezTo>
                    <a:cubicBezTo>
                      <a:pt x="211" y="427"/>
                      <a:pt x="242" y="394"/>
                      <a:pt x="284" y="394"/>
                    </a:cubicBezTo>
                    <a:cubicBezTo>
                      <a:pt x="333" y="394"/>
                      <a:pt x="355" y="431"/>
                      <a:pt x="355" y="477"/>
                    </a:cubicBezTo>
                    <a:cubicBezTo>
                      <a:pt x="355" y="479"/>
                      <a:pt x="355" y="482"/>
                      <a:pt x="355" y="484"/>
                    </a:cubicBezTo>
                    <a:close/>
                    <a:moveTo>
                      <a:pt x="526" y="564"/>
                    </a:moveTo>
                    <a:cubicBezTo>
                      <a:pt x="526" y="443"/>
                      <a:pt x="526" y="443"/>
                      <a:pt x="526" y="443"/>
                    </a:cubicBezTo>
                    <a:cubicBezTo>
                      <a:pt x="526" y="413"/>
                      <a:pt x="509" y="394"/>
                      <a:pt x="478" y="394"/>
                    </a:cubicBezTo>
                    <a:cubicBezTo>
                      <a:pt x="454" y="394"/>
                      <a:pt x="435" y="407"/>
                      <a:pt x="419" y="422"/>
                    </a:cubicBezTo>
                    <a:cubicBezTo>
                      <a:pt x="415" y="398"/>
                      <a:pt x="415" y="398"/>
                      <a:pt x="415" y="398"/>
                    </a:cubicBezTo>
                    <a:cubicBezTo>
                      <a:pt x="391" y="398"/>
                      <a:pt x="391" y="398"/>
                      <a:pt x="391" y="398"/>
                    </a:cubicBezTo>
                    <a:cubicBezTo>
                      <a:pt x="391" y="564"/>
                      <a:pt x="391" y="564"/>
                      <a:pt x="391" y="564"/>
                    </a:cubicBezTo>
                    <a:cubicBezTo>
                      <a:pt x="422" y="564"/>
                      <a:pt x="422" y="564"/>
                      <a:pt x="422" y="564"/>
                    </a:cubicBezTo>
                    <a:cubicBezTo>
                      <a:pt x="422" y="449"/>
                      <a:pt x="422" y="449"/>
                      <a:pt x="422" y="449"/>
                    </a:cubicBezTo>
                    <a:cubicBezTo>
                      <a:pt x="437" y="433"/>
                      <a:pt x="453" y="422"/>
                      <a:pt x="470" y="422"/>
                    </a:cubicBezTo>
                    <a:cubicBezTo>
                      <a:pt x="488" y="422"/>
                      <a:pt x="495" y="433"/>
                      <a:pt x="495" y="450"/>
                    </a:cubicBezTo>
                    <a:cubicBezTo>
                      <a:pt x="495" y="564"/>
                      <a:pt x="495" y="564"/>
                      <a:pt x="495" y="564"/>
                    </a:cubicBezTo>
                    <a:moveTo>
                      <a:pt x="650" y="564"/>
                    </a:moveTo>
                    <a:cubicBezTo>
                      <a:pt x="646" y="538"/>
                      <a:pt x="646" y="538"/>
                      <a:pt x="646" y="538"/>
                    </a:cubicBezTo>
                    <a:cubicBezTo>
                      <a:pt x="642" y="538"/>
                      <a:pt x="637" y="539"/>
                      <a:pt x="632" y="539"/>
                    </a:cubicBezTo>
                    <a:cubicBezTo>
                      <a:pt x="614" y="539"/>
                      <a:pt x="609" y="530"/>
                      <a:pt x="609" y="517"/>
                    </a:cubicBezTo>
                    <a:cubicBezTo>
                      <a:pt x="609" y="424"/>
                      <a:pt x="609" y="424"/>
                      <a:pt x="609" y="424"/>
                    </a:cubicBezTo>
                    <a:cubicBezTo>
                      <a:pt x="649" y="424"/>
                      <a:pt x="649" y="424"/>
                      <a:pt x="649" y="424"/>
                    </a:cubicBezTo>
                    <a:cubicBezTo>
                      <a:pt x="645" y="398"/>
                      <a:pt x="645" y="398"/>
                      <a:pt x="645" y="398"/>
                    </a:cubicBezTo>
                    <a:cubicBezTo>
                      <a:pt x="609" y="398"/>
                      <a:pt x="609" y="398"/>
                      <a:pt x="609" y="398"/>
                    </a:cubicBezTo>
                    <a:cubicBezTo>
                      <a:pt x="609" y="338"/>
                      <a:pt x="609" y="338"/>
                      <a:pt x="609" y="338"/>
                    </a:cubicBezTo>
                    <a:cubicBezTo>
                      <a:pt x="579" y="342"/>
                      <a:pt x="579" y="342"/>
                      <a:pt x="579" y="342"/>
                    </a:cubicBezTo>
                    <a:cubicBezTo>
                      <a:pt x="579" y="398"/>
                      <a:pt x="579" y="398"/>
                      <a:pt x="579" y="398"/>
                    </a:cubicBezTo>
                    <a:cubicBezTo>
                      <a:pt x="554" y="398"/>
                      <a:pt x="554" y="398"/>
                      <a:pt x="554" y="398"/>
                    </a:cubicBezTo>
                    <a:cubicBezTo>
                      <a:pt x="554" y="424"/>
                      <a:pt x="554" y="424"/>
                      <a:pt x="554" y="424"/>
                    </a:cubicBezTo>
                    <a:cubicBezTo>
                      <a:pt x="579" y="424"/>
                      <a:pt x="579" y="424"/>
                      <a:pt x="579" y="424"/>
                    </a:cubicBezTo>
                    <a:cubicBezTo>
                      <a:pt x="579" y="522"/>
                      <a:pt x="579" y="522"/>
                      <a:pt x="579" y="522"/>
                    </a:cubicBezTo>
                    <a:cubicBezTo>
                      <a:pt x="579" y="556"/>
                      <a:pt x="598" y="566"/>
                      <a:pt x="627" y="566"/>
                    </a:cubicBezTo>
                    <a:cubicBezTo>
                      <a:pt x="638" y="566"/>
                      <a:pt x="645" y="565"/>
                      <a:pt x="650" y="564"/>
                    </a:cubicBezTo>
                    <a:moveTo>
                      <a:pt x="786" y="461"/>
                    </a:moveTo>
                    <a:cubicBezTo>
                      <a:pt x="782" y="434"/>
                      <a:pt x="770" y="418"/>
                      <a:pt x="746" y="418"/>
                    </a:cubicBezTo>
                    <a:cubicBezTo>
                      <a:pt x="727" y="418"/>
                      <a:pt x="711" y="432"/>
                      <a:pt x="706" y="461"/>
                    </a:cubicBezTo>
                    <a:cubicBezTo>
                      <a:pt x="786" y="461"/>
                      <a:pt x="786" y="461"/>
                      <a:pt x="786" y="461"/>
                    </a:cubicBezTo>
                    <a:moveTo>
                      <a:pt x="817" y="484"/>
                    </a:moveTo>
                    <a:cubicBezTo>
                      <a:pt x="705" y="484"/>
                      <a:pt x="705" y="484"/>
                      <a:pt x="705" y="484"/>
                    </a:cubicBezTo>
                    <a:cubicBezTo>
                      <a:pt x="706" y="522"/>
                      <a:pt x="724" y="541"/>
                      <a:pt x="753" y="541"/>
                    </a:cubicBezTo>
                    <a:cubicBezTo>
                      <a:pt x="777" y="541"/>
                      <a:pt x="794" y="531"/>
                      <a:pt x="813" y="517"/>
                    </a:cubicBezTo>
                    <a:cubicBezTo>
                      <a:pt x="817" y="545"/>
                      <a:pt x="817" y="545"/>
                      <a:pt x="817" y="545"/>
                    </a:cubicBezTo>
                    <a:cubicBezTo>
                      <a:pt x="799" y="559"/>
                      <a:pt x="778" y="567"/>
                      <a:pt x="751" y="567"/>
                    </a:cubicBezTo>
                    <a:cubicBezTo>
                      <a:pt x="707" y="567"/>
                      <a:pt x="674" y="541"/>
                      <a:pt x="674" y="480"/>
                    </a:cubicBezTo>
                    <a:cubicBezTo>
                      <a:pt x="674" y="427"/>
                      <a:pt x="705" y="394"/>
                      <a:pt x="747" y="394"/>
                    </a:cubicBezTo>
                    <a:cubicBezTo>
                      <a:pt x="795" y="394"/>
                      <a:pt x="817" y="431"/>
                      <a:pt x="817" y="477"/>
                    </a:cubicBezTo>
                    <a:cubicBezTo>
                      <a:pt x="817" y="479"/>
                      <a:pt x="817" y="482"/>
                      <a:pt x="817" y="484"/>
                    </a:cubicBezTo>
                    <a:close/>
                    <a:moveTo>
                      <a:pt x="946" y="424"/>
                    </a:moveTo>
                    <a:cubicBezTo>
                      <a:pt x="941" y="394"/>
                      <a:pt x="941" y="394"/>
                      <a:pt x="941" y="394"/>
                    </a:cubicBezTo>
                    <a:cubicBezTo>
                      <a:pt x="914" y="395"/>
                      <a:pt x="895" y="412"/>
                      <a:pt x="883" y="431"/>
                    </a:cubicBezTo>
                    <a:cubicBezTo>
                      <a:pt x="878" y="398"/>
                      <a:pt x="878" y="398"/>
                      <a:pt x="878" y="398"/>
                    </a:cubicBezTo>
                    <a:cubicBezTo>
                      <a:pt x="853" y="398"/>
                      <a:pt x="853" y="398"/>
                      <a:pt x="853" y="398"/>
                    </a:cubicBezTo>
                    <a:cubicBezTo>
                      <a:pt x="853" y="564"/>
                      <a:pt x="853" y="564"/>
                      <a:pt x="853" y="564"/>
                    </a:cubicBezTo>
                    <a:cubicBezTo>
                      <a:pt x="884" y="564"/>
                      <a:pt x="884" y="564"/>
                      <a:pt x="884" y="564"/>
                    </a:cubicBezTo>
                    <a:cubicBezTo>
                      <a:pt x="884" y="465"/>
                      <a:pt x="884" y="465"/>
                      <a:pt x="884" y="465"/>
                    </a:cubicBezTo>
                    <a:cubicBezTo>
                      <a:pt x="895" y="443"/>
                      <a:pt x="919" y="425"/>
                      <a:pt x="946" y="424"/>
                    </a:cubicBezTo>
                    <a:moveTo>
                      <a:pt x="272" y="251"/>
                    </a:moveTo>
                    <a:cubicBezTo>
                      <a:pt x="253" y="11"/>
                      <a:pt x="253" y="11"/>
                      <a:pt x="253" y="11"/>
                    </a:cubicBezTo>
                    <a:cubicBezTo>
                      <a:pt x="213" y="11"/>
                      <a:pt x="213" y="11"/>
                      <a:pt x="213" y="11"/>
                    </a:cubicBezTo>
                    <a:cubicBezTo>
                      <a:pt x="138" y="208"/>
                      <a:pt x="138" y="208"/>
                      <a:pt x="138" y="208"/>
                    </a:cubicBezTo>
                    <a:cubicBezTo>
                      <a:pt x="63" y="11"/>
                      <a:pt x="63" y="11"/>
                      <a:pt x="6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4" y="251"/>
                      <a:pt x="4" y="251"/>
                      <a:pt x="4" y="251"/>
                    </a:cubicBezTo>
                    <a:cubicBezTo>
                      <a:pt x="34" y="251"/>
                      <a:pt x="34" y="251"/>
                      <a:pt x="34" y="251"/>
                    </a:cubicBezTo>
                    <a:cubicBezTo>
                      <a:pt x="49" y="60"/>
                      <a:pt x="49" y="60"/>
                      <a:pt x="49" y="60"/>
                    </a:cubicBezTo>
                    <a:cubicBezTo>
                      <a:pt x="125" y="253"/>
                      <a:pt x="125" y="253"/>
                      <a:pt x="125" y="253"/>
                    </a:cubicBezTo>
                    <a:cubicBezTo>
                      <a:pt x="150" y="253"/>
                      <a:pt x="150" y="253"/>
                      <a:pt x="150" y="253"/>
                    </a:cubicBezTo>
                    <a:cubicBezTo>
                      <a:pt x="225" y="60"/>
                      <a:pt x="225" y="60"/>
                      <a:pt x="225" y="60"/>
                    </a:cubicBezTo>
                    <a:cubicBezTo>
                      <a:pt x="240" y="251"/>
                      <a:pt x="240" y="251"/>
                      <a:pt x="240" y="251"/>
                    </a:cubicBezTo>
                    <a:moveTo>
                      <a:pt x="418" y="148"/>
                    </a:moveTo>
                    <a:cubicBezTo>
                      <a:pt x="414" y="122"/>
                      <a:pt x="403" y="106"/>
                      <a:pt x="379" y="106"/>
                    </a:cubicBezTo>
                    <a:cubicBezTo>
                      <a:pt x="359" y="106"/>
                      <a:pt x="343" y="120"/>
                      <a:pt x="338" y="148"/>
                    </a:cubicBezTo>
                    <a:cubicBezTo>
                      <a:pt x="418" y="148"/>
                      <a:pt x="418" y="148"/>
                      <a:pt x="418" y="148"/>
                    </a:cubicBezTo>
                    <a:moveTo>
                      <a:pt x="450" y="172"/>
                    </a:moveTo>
                    <a:cubicBezTo>
                      <a:pt x="337" y="172"/>
                      <a:pt x="337" y="172"/>
                      <a:pt x="337" y="172"/>
                    </a:cubicBezTo>
                    <a:cubicBezTo>
                      <a:pt x="338" y="210"/>
                      <a:pt x="356" y="229"/>
                      <a:pt x="385" y="229"/>
                    </a:cubicBezTo>
                    <a:cubicBezTo>
                      <a:pt x="409" y="229"/>
                      <a:pt x="427" y="219"/>
                      <a:pt x="445" y="205"/>
                    </a:cubicBezTo>
                    <a:cubicBezTo>
                      <a:pt x="449" y="233"/>
                      <a:pt x="449" y="233"/>
                      <a:pt x="449" y="233"/>
                    </a:cubicBezTo>
                    <a:cubicBezTo>
                      <a:pt x="431" y="247"/>
                      <a:pt x="410" y="255"/>
                      <a:pt x="383" y="255"/>
                    </a:cubicBezTo>
                    <a:cubicBezTo>
                      <a:pt x="340" y="255"/>
                      <a:pt x="306" y="229"/>
                      <a:pt x="306" y="168"/>
                    </a:cubicBezTo>
                    <a:cubicBezTo>
                      <a:pt x="306" y="115"/>
                      <a:pt x="337" y="82"/>
                      <a:pt x="379" y="82"/>
                    </a:cubicBezTo>
                    <a:cubicBezTo>
                      <a:pt x="427" y="82"/>
                      <a:pt x="450" y="119"/>
                      <a:pt x="450" y="165"/>
                    </a:cubicBezTo>
                    <a:cubicBezTo>
                      <a:pt x="450" y="167"/>
                      <a:pt x="450" y="170"/>
                      <a:pt x="450" y="172"/>
                    </a:cubicBezTo>
                    <a:close/>
                    <a:moveTo>
                      <a:pt x="593" y="119"/>
                    </a:moveTo>
                    <a:cubicBezTo>
                      <a:pt x="580" y="112"/>
                      <a:pt x="570" y="109"/>
                      <a:pt x="552" y="109"/>
                    </a:cubicBezTo>
                    <a:cubicBezTo>
                      <a:pt x="526" y="109"/>
                      <a:pt x="507" y="131"/>
                      <a:pt x="507" y="172"/>
                    </a:cubicBezTo>
                    <a:cubicBezTo>
                      <a:pt x="507" y="208"/>
                      <a:pt x="524" y="227"/>
                      <a:pt x="546" y="227"/>
                    </a:cubicBezTo>
                    <a:cubicBezTo>
                      <a:pt x="565" y="227"/>
                      <a:pt x="580" y="216"/>
                      <a:pt x="593" y="198"/>
                    </a:cubicBezTo>
                    <a:moveTo>
                      <a:pt x="599" y="251"/>
                    </a:moveTo>
                    <a:cubicBezTo>
                      <a:pt x="595" y="227"/>
                      <a:pt x="595" y="227"/>
                      <a:pt x="595" y="227"/>
                    </a:cubicBezTo>
                    <a:cubicBezTo>
                      <a:pt x="583" y="242"/>
                      <a:pt x="566" y="255"/>
                      <a:pt x="541" y="255"/>
                    </a:cubicBezTo>
                    <a:cubicBezTo>
                      <a:pt x="506" y="255"/>
                      <a:pt x="476" y="229"/>
                      <a:pt x="476" y="173"/>
                    </a:cubicBezTo>
                    <a:cubicBezTo>
                      <a:pt x="476" y="113"/>
                      <a:pt x="511" y="83"/>
                      <a:pt x="551" y="83"/>
                    </a:cubicBezTo>
                    <a:cubicBezTo>
                      <a:pt x="567" y="83"/>
                      <a:pt x="582" y="86"/>
                      <a:pt x="593" y="91"/>
                    </a:cubicBezTo>
                    <a:cubicBezTo>
                      <a:pt x="593" y="5"/>
                      <a:pt x="593" y="5"/>
                      <a:pt x="593" y="5"/>
                    </a:cubicBezTo>
                    <a:cubicBezTo>
                      <a:pt x="624" y="0"/>
                      <a:pt x="624" y="0"/>
                      <a:pt x="624" y="0"/>
                    </a:cubicBezTo>
                    <a:cubicBezTo>
                      <a:pt x="624" y="251"/>
                      <a:pt x="624" y="251"/>
                      <a:pt x="624" y="251"/>
                    </a:cubicBezTo>
                    <a:lnTo>
                      <a:pt x="599" y="251"/>
                    </a:lnTo>
                    <a:close/>
                    <a:moveTo>
                      <a:pt x="671" y="251"/>
                    </a:moveTo>
                    <a:cubicBezTo>
                      <a:pt x="671" y="85"/>
                      <a:pt x="671" y="85"/>
                      <a:pt x="671" y="85"/>
                    </a:cubicBezTo>
                    <a:cubicBezTo>
                      <a:pt x="702" y="85"/>
                      <a:pt x="702" y="85"/>
                      <a:pt x="702" y="85"/>
                    </a:cubicBezTo>
                    <a:cubicBezTo>
                      <a:pt x="702" y="251"/>
                      <a:pt x="702" y="251"/>
                      <a:pt x="702" y="251"/>
                    </a:cubicBezTo>
                    <a:moveTo>
                      <a:pt x="687" y="52"/>
                    </a:moveTo>
                    <a:cubicBezTo>
                      <a:pt x="676" y="52"/>
                      <a:pt x="667" y="43"/>
                      <a:pt x="667" y="33"/>
                    </a:cubicBezTo>
                    <a:cubicBezTo>
                      <a:pt x="667" y="22"/>
                      <a:pt x="676" y="13"/>
                      <a:pt x="687" y="13"/>
                    </a:cubicBezTo>
                    <a:cubicBezTo>
                      <a:pt x="698" y="13"/>
                      <a:pt x="707" y="22"/>
                      <a:pt x="707" y="33"/>
                    </a:cubicBezTo>
                    <a:cubicBezTo>
                      <a:pt x="707" y="43"/>
                      <a:pt x="698" y="52"/>
                      <a:pt x="687" y="52"/>
                    </a:cubicBezTo>
                    <a:close/>
                    <a:moveTo>
                      <a:pt x="875" y="237"/>
                    </a:moveTo>
                    <a:cubicBezTo>
                      <a:pt x="870" y="209"/>
                      <a:pt x="870" y="209"/>
                      <a:pt x="870" y="209"/>
                    </a:cubicBezTo>
                    <a:cubicBezTo>
                      <a:pt x="853" y="224"/>
                      <a:pt x="839" y="228"/>
                      <a:pt x="822" y="228"/>
                    </a:cubicBezTo>
                    <a:cubicBezTo>
                      <a:pt x="793" y="228"/>
                      <a:pt x="772" y="209"/>
                      <a:pt x="772" y="168"/>
                    </a:cubicBezTo>
                    <a:cubicBezTo>
                      <a:pt x="772" y="130"/>
                      <a:pt x="791" y="109"/>
                      <a:pt x="818" y="109"/>
                    </a:cubicBezTo>
                    <a:cubicBezTo>
                      <a:pt x="837" y="109"/>
                      <a:pt x="853" y="115"/>
                      <a:pt x="868" y="128"/>
                    </a:cubicBezTo>
                    <a:cubicBezTo>
                      <a:pt x="873" y="97"/>
                      <a:pt x="873" y="97"/>
                      <a:pt x="873" y="97"/>
                    </a:cubicBezTo>
                    <a:cubicBezTo>
                      <a:pt x="860" y="88"/>
                      <a:pt x="843" y="82"/>
                      <a:pt x="819" y="82"/>
                    </a:cubicBezTo>
                    <a:cubicBezTo>
                      <a:pt x="776" y="82"/>
                      <a:pt x="741" y="112"/>
                      <a:pt x="741" y="169"/>
                    </a:cubicBezTo>
                    <a:cubicBezTo>
                      <a:pt x="741" y="224"/>
                      <a:pt x="773" y="255"/>
                      <a:pt x="818" y="255"/>
                    </a:cubicBezTo>
                    <a:cubicBezTo>
                      <a:pt x="840" y="255"/>
                      <a:pt x="858" y="250"/>
                      <a:pt x="875" y="237"/>
                    </a:cubicBezTo>
                    <a:moveTo>
                      <a:pt x="1005" y="167"/>
                    </a:moveTo>
                    <a:cubicBezTo>
                      <a:pt x="943" y="173"/>
                      <a:pt x="930" y="190"/>
                      <a:pt x="930" y="207"/>
                    </a:cubicBezTo>
                    <a:cubicBezTo>
                      <a:pt x="930" y="221"/>
                      <a:pt x="939" y="229"/>
                      <a:pt x="955" y="229"/>
                    </a:cubicBezTo>
                    <a:cubicBezTo>
                      <a:pt x="973" y="229"/>
                      <a:pt x="991" y="220"/>
                      <a:pt x="1005" y="206"/>
                    </a:cubicBezTo>
                    <a:moveTo>
                      <a:pt x="1010" y="251"/>
                    </a:moveTo>
                    <a:cubicBezTo>
                      <a:pt x="1007" y="229"/>
                      <a:pt x="1007" y="229"/>
                      <a:pt x="1007" y="229"/>
                    </a:cubicBezTo>
                    <a:cubicBezTo>
                      <a:pt x="994" y="243"/>
                      <a:pt x="976" y="255"/>
                      <a:pt x="948" y="255"/>
                    </a:cubicBezTo>
                    <a:cubicBezTo>
                      <a:pt x="919" y="255"/>
                      <a:pt x="900" y="237"/>
                      <a:pt x="900" y="209"/>
                    </a:cubicBezTo>
                    <a:cubicBezTo>
                      <a:pt x="900" y="167"/>
                      <a:pt x="935" y="151"/>
                      <a:pt x="1005" y="144"/>
                    </a:cubicBezTo>
                    <a:cubicBezTo>
                      <a:pt x="1005" y="137"/>
                      <a:pt x="1005" y="137"/>
                      <a:pt x="1005" y="137"/>
                    </a:cubicBezTo>
                    <a:cubicBezTo>
                      <a:pt x="1005" y="116"/>
                      <a:pt x="992" y="108"/>
                      <a:pt x="973" y="108"/>
                    </a:cubicBezTo>
                    <a:cubicBezTo>
                      <a:pt x="953" y="108"/>
                      <a:pt x="934" y="115"/>
                      <a:pt x="915" y="123"/>
                    </a:cubicBezTo>
                    <a:cubicBezTo>
                      <a:pt x="911" y="96"/>
                      <a:pt x="911" y="96"/>
                      <a:pt x="911" y="96"/>
                    </a:cubicBezTo>
                    <a:cubicBezTo>
                      <a:pt x="931" y="88"/>
                      <a:pt x="950" y="82"/>
                      <a:pt x="976" y="82"/>
                    </a:cubicBezTo>
                    <a:cubicBezTo>
                      <a:pt x="1016" y="82"/>
                      <a:pt x="1036" y="98"/>
                      <a:pt x="1036" y="135"/>
                    </a:cubicBezTo>
                    <a:cubicBezTo>
                      <a:pt x="1036" y="251"/>
                      <a:pt x="1036" y="251"/>
                      <a:pt x="1036" y="251"/>
                    </a:cubicBezTo>
                    <a:lnTo>
                      <a:pt x="1010" y="251"/>
                    </a:lnTo>
                    <a:close/>
                    <a:moveTo>
                      <a:pt x="1113" y="251"/>
                    </a:moveTo>
                    <a:cubicBezTo>
                      <a:pt x="1113" y="0"/>
                      <a:pt x="1113" y="0"/>
                      <a:pt x="1113" y="0"/>
                    </a:cubicBezTo>
                    <a:cubicBezTo>
                      <a:pt x="1082" y="5"/>
                      <a:pt x="1082" y="5"/>
                      <a:pt x="1082" y="5"/>
                    </a:cubicBezTo>
                    <a:cubicBezTo>
                      <a:pt x="1082" y="251"/>
                      <a:pt x="1082" y="251"/>
                      <a:pt x="1082" y="251"/>
                    </a:cubicBezTo>
                  </a:path>
                </a:pathLst>
              </a:custGeom>
              <a:solidFill>
                <a:srgbClr val="231F2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91300" y="0"/>
            <a:ext cx="2133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2B2B2"/>
                </a:solidFill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B2B2B2"/>
              </a:solidFill>
              <a:effectLst/>
              <a:uLnTx/>
              <a:uFillTx/>
            </a:endParaRPr>
          </a:p>
        </p:txBody>
      </p:sp>
      <p:sp>
        <p:nvSpPr>
          <p:cNvPr id="44" name="Title Placeholder 43"/>
          <p:cNvSpPr>
            <a:spLocks noGrp="1"/>
          </p:cNvSpPr>
          <p:nvPr>
            <p:ph type="title"/>
          </p:nvPr>
        </p:nvSpPr>
        <p:spPr>
          <a:xfrm>
            <a:off x="457200" y="240134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4"/>
          </p:nvPr>
        </p:nvSpPr>
        <p:spPr>
          <a:xfrm>
            <a:off x="34504" y="6556075"/>
            <a:ext cx="483081" cy="234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B61340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50" name="Text Placeholder 49"/>
          <p:cNvSpPr>
            <a:spLocks noGrp="1"/>
          </p:cNvSpPr>
          <p:nvPr>
            <p:ph type="body" idx="1"/>
          </p:nvPr>
        </p:nvSpPr>
        <p:spPr>
          <a:xfrm>
            <a:off x="457200" y="1250829"/>
            <a:ext cx="8229600" cy="44957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49" r:id="rId3"/>
    <p:sldLayoutId id="2147483650" r:id="rId4"/>
    <p:sldLayoutId id="2147483664" r:id="rId5"/>
    <p:sldLayoutId id="2147483667" r:id="rId6"/>
    <p:sldLayoutId id="2147483669" r:id="rId7"/>
    <p:sldLayoutId id="2147483671" r:id="rId8"/>
    <p:sldLayoutId id="2147483654" r:id="rId9"/>
    <p:sldLayoutId id="2147483663" r:id="rId10"/>
    <p:sldLayoutId id="2147483652" r:id="rId11"/>
    <p:sldLayoutId id="2147483653" r:id="rId12"/>
    <p:sldLayoutId id="2147483673" r:id="rId13"/>
    <p:sldLayoutId id="2147483674" r:id="rId14"/>
    <p:sldLayoutId id="2147483676" r:id="rId15"/>
  </p:sldLayoutIdLst>
  <p:hf hdr="0" ftr="0" dt="0"/>
  <p:txStyles>
    <p:titleStyle>
      <a:lvl1pPr marL="0" marR="0" indent="0" algn="l" defTabSz="914400" rtl="0" eaLnBrk="1" fontAlgn="auto" latinLnBrk="0" hangingPunct="1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90513" marR="0" indent="-290513" algn="l" defTabSz="914400" rtl="0" eaLnBrk="1" fontAlgn="base" latinLnBrk="0" hangingPunct="1">
        <a:lnSpc>
          <a:spcPct val="85000"/>
        </a:lnSpc>
        <a:spcBef>
          <a:spcPts val="1200"/>
        </a:spcBef>
        <a:spcAft>
          <a:spcPct val="0"/>
        </a:spcAft>
        <a:buClr>
          <a:srgbClr val="B2B2B2"/>
        </a:buClr>
        <a:buSzTx/>
        <a:buFont typeface="Wingdings" pitchFamily="2" charset="2"/>
        <a:buChar char="§"/>
        <a:tabLst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marR="0" indent="-285750" algn="l" defTabSz="914400" rtl="0" eaLnBrk="1" fontAlgn="base" latinLnBrk="0" hangingPunct="1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SzTx/>
        <a:buFont typeface="Wingdings" pitchFamily="2" charset="2"/>
        <a:buChar char="§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base" latinLnBrk="0" hangingPunct="1">
        <a:lnSpc>
          <a:spcPct val="85000"/>
        </a:lnSpc>
        <a:spcBef>
          <a:spcPts val="600"/>
        </a:spcBef>
        <a:spcAft>
          <a:spcPct val="0"/>
        </a:spcAft>
        <a:buClr>
          <a:srgbClr val="B2B2B2"/>
        </a:buClr>
        <a:buSzTx/>
        <a:buFont typeface="Wingdings" pitchFamily="2" charset="2"/>
        <a:buChar char="§"/>
        <a:tabLst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base" latinLnBrk="0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SzTx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base" latinLnBrk="0" hangingPunct="1">
        <a:lnSpc>
          <a:spcPct val="85000"/>
        </a:lnSpc>
        <a:spcBef>
          <a:spcPct val="35000"/>
        </a:spcBef>
        <a:spcAft>
          <a:spcPct val="0"/>
        </a:spcAft>
        <a:buClr>
          <a:srgbClr val="B2B2B2"/>
        </a:buClr>
        <a:buSzTx/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2287438"/>
            <a:ext cx="7924800" cy="1293962"/>
          </a:xfrm>
        </p:spPr>
        <p:txBody>
          <a:bodyPr/>
          <a:lstStyle/>
          <a:p>
            <a:pPr lvl="0">
              <a:defRPr/>
            </a:pPr>
            <a:r>
              <a:rPr lang="en-US" altLang="ja-JP" dirty="0" smtClean="0">
                <a:ea typeface="ＭＳ Ｐゴシック" charset="-128"/>
              </a:rPr>
              <a:t>Cardiac Rehab: </a:t>
            </a:r>
            <a:br>
              <a:rPr lang="en-US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Improving Outcomes One Step at a Time</a:t>
            </a:r>
            <a:endParaRPr lang="en-US" dirty="0"/>
          </a:p>
        </p:txBody>
      </p:sp>
      <p:sp>
        <p:nvSpPr>
          <p:cNvPr id="8" name="Subtitle 4"/>
          <p:cNvSpPr>
            <a:spLocks noGrp="1"/>
          </p:cNvSpPr>
          <p:nvPr>
            <p:ph type="subTitle" idx="1"/>
          </p:nvPr>
        </p:nvSpPr>
        <p:spPr>
          <a:xfrm>
            <a:off x="685800" y="3933960"/>
            <a:ext cx="8001000" cy="1948218"/>
          </a:xfrm>
        </p:spPr>
        <p:txBody>
          <a:bodyPr/>
          <a:lstStyle/>
          <a:p>
            <a:pPr lvl="0">
              <a:defRPr/>
            </a:pPr>
            <a:r>
              <a:rPr lang="en-US" dirty="0" smtClean="0"/>
              <a:t>Martha Gulati MD, MS, FACC, FAHA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Associate Professor of Medicine (Cardiology)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Associate Professor of Clinical Public Health (Epidemiology)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Sarah Ross </a:t>
            </a:r>
            <a:r>
              <a:rPr lang="en-US" sz="1600" i="1" dirty="0" err="1" smtClean="0"/>
              <a:t>Soter</a:t>
            </a:r>
            <a:r>
              <a:rPr lang="en-US" sz="1600" i="1" dirty="0" smtClean="0"/>
              <a:t> Chair in Women</a:t>
            </a:r>
            <a:r>
              <a:rPr lang="ja-JP" altLang="en-US" sz="1600" i="1" smtClean="0"/>
              <a:t>’</a:t>
            </a:r>
            <a:r>
              <a:rPr lang="en-US" altLang="ja-JP" sz="1600" i="1" dirty="0" smtClean="0"/>
              <a:t>s Cardiovascular Health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Director for Women</a:t>
            </a:r>
            <a:r>
              <a:rPr lang="ja-JP" altLang="en-US" sz="1600" i="1" smtClean="0"/>
              <a:t>’</a:t>
            </a:r>
            <a:r>
              <a:rPr lang="en-US" altLang="ja-JP" sz="1600" i="1" dirty="0" smtClean="0"/>
              <a:t>s Cardiovascular Health and </a:t>
            </a:r>
            <a:r>
              <a:rPr lang="en-US" sz="1600" i="1" dirty="0" smtClean="0"/>
              <a:t>Preventive Cardiology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/>
              <a:t>The Ohio State University, Columbus, OH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Exercise considerations for the angina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Goal: increase anginal and ischemic threshold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Prolonged warm-up &amp; cool down (gradual rise)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Target HR below ischmic level (± 10 bpm)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Caution with exertion in the cold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Upper body exercise may precipitate symptoms due to higher pressor response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NTG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Monitor blood pressures before and after exercise (or NTG use) </a:t>
            </a:r>
          </a:p>
          <a:p>
            <a:pPr>
              <a:lnSpc>
                <a:spcPct val="90000"/>
              </a:lnSpc>
            </a:pPr>
            <a:r>
              <a:rPr lang="en-US" sz="2700" smtClean="0">
                <a:ea typeface="ＭＳ Ｐゴシック" charset="-128"/>
              </a:rPr>
              <a:t>Alternative exercise: frequent, short, intermittent sessions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Exercise considerations for the CHF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000" smtClean="0">
                <a:ea typeface="ＭＳ Ｐゴシック" charset="-128"/>
              </a:rPr>
              <a:t>Must be on stable medical therapy</a:t>
            </a:r>
          </a:p>
          <a:p>
            <a:r>
              <a:rPr lang="en-US" sz="3000" smtClean="0">
                <a:ea typeface="ＭＳ Ｐゴシック" charset="-128"/>
              </a:rPr>
              <a:t>Monitor hypokalemia and hemodynamic response</a:t>
            </a:r>
          </a:p>
          <a:p>
            <a:r>
              <a:rPr lang="en-US" sz="3000" smtClean="0">
                <a:ea typeface="ＭＳ Ｐゴシック" charset="-128"/>
              </a:rPr>
              <a:t>Malignant dysrhythmia</a:t>
            </a:r>
          </a:p>
          <a:p>
            <a:r>
              <a:rPr lang="en-US" sz="3000" smtClean="0">
                <a:ea typeface="ＭＳ Ｐゴシック" charset="-128"/>
              </a:rPr>
              <a:t>THR 40-70% VO2max 3-7days per week, 20-40 minutes per session</a:t>
            </a:r>
          </a:p>
          <a:p>
            <a:r>
              <a:rPr lang="en-US" sz="3000" smtClean="0">
                <a:ea typeface="ＭＳ Ｐゴシック" charset="-128"/>
              </a:rPr>
              <a:t>Long warm-up and cool down</a:t>
            </a:r>
          </a:p>
          <a:p>
            <a:r>
              <a:rPr lang="en-US" sz="3000" smtClean="0">
                <a:ea typeface="ＭＳ Ｐゴシック" charset="-128"/>
              </a:rPr>
              <a:t>Interval exercise training</a:t>
            </a:r>
          </a:p>
          <a:p>
            <a:r>
              <a:rPr lang="en-US" sz="3000" smtClean="0">
                <a:ea typeface="ＭＳ Ｐゴシック" charset="-128"/>
              </a:rPr>
              <a:t>RPE may be used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Exercise considerations for the cardiac transplant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1-3 year survival rates of 86% and 80%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Train wreck physically and metabolically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Rx from data from testing, graded protocols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Long warm up &amp; cool down</a:t>
            </a:r>
          </a:p>
          <a:p>
            <a:pPr>
              <a:defRPr/>
            </a:pPr>
            <a:r>
              <a:rPr lang="en-US" dirty="0" err="1" smtClean="0">
                <a:ea typeface="+mn-ea"/>
              </a:rPr>
              <a:t>Denervated</a:t>
            </a:r>
            <a:r>
              <a:rPr lang="en-US" dirty="0" smtClean="0">
                <a:ea typeface="+mn-ea"/>
              </a:rPr>
              <a:t> heart = no angina, low EKG sensitivity for ischemia, delayed </a:t>
            </a:r>
            <a:r>
              <a:rPr lang="en-US" dirty="0" err="1" smtClean="0">
                <a:ea typeface="+mn-ea"/>
              </a:rPr>
              <a:t>cardioacceleratory</a:t>
            </a:r>
            <a:r>
              <a:rPr lang="en-US" dirty="0" smtClean="0">
                <a:ea typeface="+mn-ea"/>
              </a:rPr>
              <a:t> (and </a:t>
            </a:r>
            <a:r>
              <a:rPr lang="en-US" dirty="0" err="1" smtClean="0">
                <a:ea typeface="+mn-ea"/>
              </a:rPr>
              <a:t>deceleratory</a:t>
            </a:r>
            <a:r>
              <a:rPr lang="en-US" dirty="0" smtClean="0">
                <a:ea typeface="+mn-ea"/>
              </a:rPr>
              <a:t>) response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Stress echo or radionuclide testing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Intensity:</a:t>
            </a:r>
          </a:p>
          <a:p>
            <a:pPr lvl="1">
              <a:defRPr/>
            </a:pPr>
            <a:r>
              <a:rPr lang="en-US" dirty="0" smtClean="0"/>
              <a:t>50-75% of VO2peak</a:t>
            </a:r>
          </a:p>
          <a:p>
            <a:pPr lvl="1">
              <a:defRPr/>
            </a:pPr>
            <a:r>
              <a:rPr lang="en-US" dirty="0" smtClean="0"/>
              <a:t>RPE of 11-15 on the 6-20 scale</a:t>
            </a:r>
          </a:p>
          <a:p>
            <a:pPr lvl="1">
              <a:defRPr/>
            </a:pPr>
            <a:r>
              <a:rPr lang="en-US" dirty="0" smtClean="0"/>
              <a:t>Dyspnea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Exercise considerations for the pacemaker/ICD patient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a typeface="+mn-ea"/>
              </a:rPr>
              <a:t>Fixed vs. adjustable rate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Monitor systolic pressures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Extended warm-up and cool down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ICD: ECG monitoring/pulse to titrate intensity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Rate modulated pacemakers intensity:</a:t>
            </a:r>
          </a:p>
          <a:p>
            <a:pPr lvl="1">
              <a:defRPr/>
            </a:pPr>
            <a:r>
              <a:rPr lang="en-US" dirty="0" smtClean="0"/>
              <a:t>MHRR method of </a:t>
            </a:r>
            <a:r>
              <a:rPr lang="en-US" dirty="0" err="1" smtClean="0"/>
              <a:t>Karvonen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Fixed percentage of MHR</a:t>
            </a:r>
          </a:p>
          <a:p>
            <a:pPr lvl="1">
              <a:defRPr/>
            </a:pPr>
            <a:r>
              <a:rPr lang="en-US" dirty="0" smtClean="0"/>
              <a:t>RPE</a:t>
            </a:r>
          </a:p>
          <a:p>
            <a:pPr lvl="1">
              <a:defRPr/>
            </a:pPr>
            <a:r>
              <a:rPr lang="en-US" dirty="0" smtClean="0"/>
              <a:t>METs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for 2</a:t>
            </a:r>
            <a:r>
              <a:rPr lang="en-US" b="1" dirty="0" smtClean="0">
                <a:cs typeface="Times New Roman" pitchFamily="18" charset="0"/>
              </a:rPr>
              <a:t>° </a:t>
            </a:r>
            <a:r>
              <a:rPr lang="en-US" b="1" dirty="0" smtClean="0"/>
              <a:t>CHD Prevention: Who?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ts val="3700"/>
              </a:lnSpc>
              <a:spcBef>
                <a:spcPts val="600"/>
              </a:spcBef>
              <a:defRPr/>
            </a:pPr>
            <a:r>
              <a:rPr lang="en-US" sz="2800" dirty="0" smtClean="0"/>
              <a:t>Eligibility for Cardiac Rehabilitation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Post MI, ACS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Post CABG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Post PCI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Post Valve Repair/Replacement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Stable Angina</a:t>
            </a:r>
          </a:p>
          <a:p>
            <a:pPr lvl="1">
              <a:lnSpc>
                <a:spcPts val="3700"/>
              </a:lnSpc>
              <a:defRPr/>
            </a:pPr>
            <a:r>
              <a:rPr lang="en-US" dirty="0" smtClean="0"/>
              <a:t>Heart Transplant</a:t>
            </a:r>
          </a:p>
          <a:p>
            <a:pPr>
              <a:lnSpc>
                <a:spcPts val="3700"/>
              </a:lnSpc>
              <a:spcBef>
                <a:spcPts val="600"/>
              </a:spcBef>
              <a:defRPr/>
            </a:pPr>
            <a:r>
              <a:rPr lang="en-US" sz="2800" dirty="0" smtClean="0"/>
              <a:t>Medicare was considering Advanced Heart Failure but to date, no coverage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for 2</a:t>
            </a:r>
            <a:r>
              <a:rPr lang="en-US" b="1" dirty="0" smtClean="0">
                <a:cs typeface="Times New Roman" pitchFamily="18" charset="0"/>
              </a:rPr>
              <a:t>° </a:t>
            </a:r>
            <a:r>
              <a:rPr lang="en-US" b="1" dirty="0" smtClean="0"/>
              <a:t>CHD Prevention: Why?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3200" dirty="0" smtClean="0"/>
              <a:t>Proven Benefit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/>
              <a:t>Reduction in All-Cause Mortality by 20-32%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/>
              <a:t>Reduction in Sudden Cardiac Death by 37%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/>
              <a:t>Reduction in Fatal Recurrent MI by 22%</a:t>
            </a:r>
          </a:p>
          <a:p>
            <a:pPr lvl="1">
              <a:lnSpc>
                <a:spcPct val="150000"/>
              </a:lnSpc>
              <a:defRPr/>
            </a:pPr>
            <a:r>
              <a:rPr lang="en-US" sz="2800" dirty="0" smtClean="0"/>
              <a:t>19% Reduction in Mortality in those attending 2/3 of sessions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6309361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 smtClean="0">
                <a:solidFill>
                  <a:schemeClr val="accent2"/>
                </a:solidFill>
              </a:rPr>
              <a:t>Lavie</a:t>
            </a:r>
            <a:r>
              <a:rPr lang="en-US" i="1" dirty="0" smtClean="0">
                <a:solidFill>
                  <a:schemeClr val="accent2"/>
                </a:solidFill>
              </a:rPr>
              <a:t> et al Mayo Clinic Proc 2009;84: 373-83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for 2</a:t>
            </a:r>
            <a:r>
              <a:rPr lang="en-US" b="1" dirty="0" smtClean="0">
                <a:cs typeface="Times New Roman" pitchFamily="18" charset="0"/>
              </a:rPr>
              <a:t>° </a:t>
            </a:r>
            <a:r>
              <a:rPr lang="en-US" b="1" dirty="0" smtClean="0"/>
              <a:t>CHD Prevention: Why?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dirty="0" smtClean="0"/>
              <a:t>Proven Risk Factor Modification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Risk Factor Reduction: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Total Cholesterol (-14.3 mg/dL CI -23.4 – -4.2)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Systolic Blood Pressure (-3.2 mm Hg: -5.4 – -0.9)</a:t>
            </a:r>
          </a:p>
          <a:p>
            <a:pPr lvl="2">
              <a:lnSpc>
                <a:spcPct val="150000"/>
              </a:lnSpc>
              <a:defRPr/>
            </a:pPr>
            <a:r>
              <a:rPr lang="en-US" dirty="0" smtClean="0"/>
              <a:t>Increased Smoking Cessation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40-70% reduction in Depression, Anxiety and Hostility, </a:t>
            </a:r>
          </a:p>
          <a:p>
            <a:pPr lvl="1">
              <a:lnSpc>
                <a:spcPct val="150000"/>
              </a:lnSpc>
              <a:defRPr/>
            </a:pPr>
            <a:r>
              <a:rPr lang="en-US" dirty="0" smtClean="0"/>
              <a:t>Regular Exercise, Healthier Diet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5980176"/>
            <a:ext cx="5669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2"/>
                </a:solidFill>
              </a:rPr>
              <a:t>Taylor et al. AM J Med 2004; 110</a:t>
            </a:r>
          </a:p>
          <a:p>
            <a:r>
              <a:rPr lang="en-US" sz="1400" i="1" dirty="0" err="1" smtClean="0">
                <a:solidFill>
                  <a:schemeClr val="accent2"/>
                </a:solidFill>
              </a:rPr>
              <a:t>Lavie</a:t>
            </a:r>
            <a:r>
              <a:rPr lang="en-US" sz="1400" i="1" dirty="0" smtClean="0">
                <a:solidFill>
                  <a:schemeClr val="accent2"/>
                </a:solidFill>
              </a:rPr>
              <a:t> et al  Am J Cardiol;2004:93</a:t>
            </a:r>
          </a:p>
          <a:p>
            <a:r>
              <a:rPr lang="en-US" sz="1400" i="1" dirty="0" err="1" smtClean="0">
                <a:solidFill>
                  <a:schemeClr val="accent2"/>
                </a:solidFill>
              </a:rPr>
              <a:t>Lavie</a:t>
            </a:r>
            <a:r>
              <a:rPr lang="en-US" sz="1400" i="1" dirty="0" smtClean="0">
                <a:solidFill>
                  <a:schemeClr val="accent2"/>
                </a:solidFill>
              </a:rPr>
              <a:t> et al. Mayo Clinic Proc 2006:80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Exercise for 2</a:t>
            </a:r>
            <a:r>
              <a:rPr lang="en-US" b="1" dirty="0">
                <a:cs typeface="Times New Roman" pitchFamily="18" charset="0"/>
              </a:rPr>
              <a:t>° </a:t>
            </a:r>
            <a:r>
              <a:rPr lang="en-US" b="1" dirty="0"/>
              <a:t>CHD Prevention: Why?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Improved functional capacity</a:t>
            </a:r>
          </a:p>
          <a:p>
            <a:r>
              <a:rPr lang="en-US" dirty="0" smtClean="0"/>
              <a:t>Improved CAD risk factor control</a:t>
            </a:r>
          </a:p>
          <a:p>
            <a:r>
              <a:rPr lang="en-US" dirty="0" smtClean="0"/>
              <a:t>Reduced depression</a:t>
            </a:r>
          </a:p>
          <a:p>
            <a:r>
              <a:rPr lang="en-US" dirty="0" smtClean="0"/>
              <a:t>Improved survival</a:t>
            </a:r>
          </a:p>
          <a:p>
            <a:endParaRPr lang="en-US" dirty="0">
              <a:solidFill>
                <a:srgbClr val="B61340"/>
              </a:solidFill>
            </a:endParaRPr>
          </a:p>
          <a:p>
            <a:r>
              <a:rPr lang="en-US" sz="2800" dirty="0">
                <a:solidFill>
                  <a:srgbClr val="B61340"/>
                </a:solidFill>
              </a:rPr>
              <a:t>Though originally designed for coronary artery disease patients, there is accumulating evidence that patients with other cardiac diseases will also benefit from cardiac rehabilitation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6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Women and Cardiac Rehabilitation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D3D383D-7FAB-4D90-A309-74EB45E23F9D}" type="slidenum">
              <a:rPr lang="en-US" smtClean="0"/>
              <a:pPr algn="l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024128"/>
            <a:ext cx="8412480" cy="5102352"/>
          </a:xfrm>
        </p:spPr>
        <p:txBody>
          <a:bodyPr/>
          <a:lstStyle/>
          <a:p>
            <a:r>
              <a:rPr lang="en-US" dirty="0" smtClean="0"/>
              <a:t>Paucity of research on Women and Cardiac Rehabilitation</a:t>
            </a:r>
          </a:p>
          <a:p>
            <a:r>
              <a:rPr lang="en-US" dirty="0" smtClean="0"/>
              <a:t>In meta-analysis, 54% of studies included women, but women made up only 20% of all participants</a:t>
            </a:r>
          </a:p>
          <a:p>
            <a:r>
              <a:rPr lang="en-US" dirty="0" smtClean="0"/>
              <a:t>Only 25% of women eligible for cardiac rehabilitation are referred to cardiac rehabilitation</a:t>
            </a:r>
          </a:p>
          <a:p>
            <a:r>
              <a:rPr lang="en-US" dirty="0" smtClean="0"/>
              <a:t>Of the 25% referred, only 50% enroll</a:t>
            </a:r>
          </a:p>
          <a:p>
            <a:r>
              <a:rPr lang="en-US" dirty="0" smtClean="0"/>
              <a:t>Of those enrolled, only 15% complete a 12-week program (women and smokers less likely to complete)</a:t>
            </a:r>
          </a:p>
          <a:p>
            <a:r>
              <a:rPr lang="en-US" dirty="0" smtClean="0"/>
              <a:t>African American Women less likely to be referred, attend and complete Cardiac Rehab than white women</a:t>
            </a:r>
          </a:p>
          <a:p>
            <a:endParaRPr 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40352" y="6162167"/>
            <a:ext cx="47443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i="1" dirty="0" smtClean="0">
                <a:solidFill>
                  <a:schemeClr val="accent2"/>
                </a:solidFill>
              </a:rPr>
              <a:t>Taylor et al. Am J Med 2004; 110</a:t>
            </a:r>
          </a:p>
          <a:p>
            <a:r>
              <a:rPr lang="en-US" sz="1600" i="1" dirty="0" smtClean="0">
                <a:solidFill>
                  <a:schemeClr val="accent2"/>
                </a:solidFill>
              </a:rPr>
              <a:t>Benz-Scott et al. J Women Health 2002;11:773-91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Cardiac Rehabilitation 2011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50828"/>
            <a:ext cx="8229600" cy="4813421"/>
          </a:xfrm>
        </p:spPr>
        <p:txBody>
          <a:bodyPr/>
          <a:lstStyle/>
          <a:p>
            <a:pPr eaLnBrk="1" hangingPunct="1"/>
            <a:r>
              <a:rPr lang="en-US" sz="2800" dirty="0" err="1" smtClean="0">
                <a:solidFill>
                  <a:srgbClr val="C00000"/>
                </a:solidFill>
              </a:rPr>
              <a:t>Doesn</a:t>
            </a:r>
            <a:r>
              <a:rPr lang="en-CA" sz="2800" dirty="0" smtClean="0">
                <a:solidFill>
                  <a:srgbClr val="C00000"/>
                </a:solidFill>
                <a:latin typeface="Arial" pitchFamily="34" charset="0"/>
              </a:rPr>
              <a:t>’</a:t>
            </a:r>
            <a:r>
              <a:rPr lang="en-US" altLang="ja-JP" sz="2800" dirty="0" smtClean="0">
                <a:solidFill>
                  <a:srgbClr val="C00000"/>
                </a:solidFill>
              </a:rPr>
              <a:t>t everyone already go to cardiac rehabilitation?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ardiac </a:t>
            </a:r>
            <a:r>
              <a:rPr lang="en-US" sz="2800" dirty="0"/>
              <a:t>rehabilitation programs remain underused in the United States, with an estimated participation rate of only </a:t>
            </a:r>
            <a:r>
              <a:rPr lang="en-US" sz="2800" dirty="0" smtClean="0"/>
              <a:t>10-20% </a:t>
            </a:r>
            <a:r>
              <a:rPr lang="en-US" sz="2800" dirty="0"/>
              <a:t>of the &gt;2 million eligible </a:t>
            </a:r>
            <a:r>
              <a:rPr lang="en-US" sz="2800" dirty="0" smtClean="0"/>
              <a:t>patients/year </a:t>
            </a:r>
            <a:r>
              <a:rPr lang="en-US" sz="2800" dirty="0"/>
              <a:t>who experience an </a:t>
            </a:r>
            <a:r>
              <a:rPr lang="en-US" sz="2800" dirty="0" smtClean="0"/>
              <a:t>AMI or undergo </a:t>
            </a:r>
            <a:r>
              <a:rPr lang="en-US" sz="2800" dirty="0"/>
              <a:t>coronary </a:t>
            </a:r>
            <a:r>
              <a:rPr lang="en-US" sz="2800" dirty="0" smtClean="0"/>
              <a:t>revascularization</a:t>
            </a:r>
          </a:p>
          <a:p>
            <a:r>
              <a:rPr lang="en-US" sz="2800" dirty="0" smtClean="0"/>
              <a:t>Rates of 13 - 41% for men and 7 - 22% for women reported in various regional and national surveys</a:t>
            </a:r>
          </a:p>
          <a:p>
            <a:pPr lvl="1"/>
            <a:r>
              <a:rPr lang="en-US" dirty="0" smtClean="0"/>
              <a:t>Highest rates post-CABG</a:t>
            </a:r>
          </a:p>
          <a:p>
            <a:pPr lvl="1"/>
            <a:r>
              <a:rPr lang="en-US" dirty="0" smtClean="0"/>
              <a:t>Lowest rates after elective PCI</a:t>
            </a:r>
          </a:p>
          <a:p>
            <a:pPr lvl="1"/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5785" y="6301232"/>
            <a:ext cx="4817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chemeClr val="accent2"/>
                </a:solidFill>
              </a:rPr>
              <a:t>Ades</a:t>
            </a:r>
            <a:r>
              <a:rPr lang="en-US" i="1" dirty="0">
                <a:solidFill>
                  <a:schemeClr val="accent2"/>
                </a:solidFill>
              </a:rPr>
              <a:t> PA. N </a:t>
            </a:r>
            <a:r>
              <a:rPr lang="en-US" i="1" dirty="0" err="1">
                <a:solidFill>
                  <a:schemeClr val="accent2"/>
                </a:solidFill>
              </a:rPr>
              <a:t>Engl</a:t>
            </a:r>
            <a:r>
              <a:rPr lang="en-US" i="1" dirty="0">
                <a:solidFill>
                  <a:schemeClr val="accent2"/>
                </a:solidFill>
              </a:rPr>
              <a:t> J Med. 2001; 345: 892–902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3659328" y="-1012307"/>
            <a:ext cx="1996794" cy="808597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5">
                  <a:lumMod val="60000"/>
                  <a:lumOff val="4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2925" y="2324100"/>
            <a:ext cx="8229600" cy="14097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000" dirty="0"/>
              <a:t>Cardiac rehabilitation </a:t>
            </a:r>
            <a:r>
              <a:rPr lang="en-US" sz="4000" dirty="0" smtClean="0"/>
              <a:t>can </a:t>
            </a:r>
            <a:r>
              <a:rPr lang="en-US" sz="4000" dirty="0"/>
              <a:t>significantly improve the life expectancy and quality of life of people who have had a recent cardiac event, such as a heart attack, angioplasty or heart surgery. </a:t>
            </a:r>
            <a:endParaRPr lang="en-US" sz="4000" dirty="0" smtClean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21359" y="4118762"/>
            <a:ext cx="807273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598488" y="4160870"/>
            <a:ext cx="8107361" cy="258732"/>
            <a:chOff x="598488" y="4160870"/>
            <a:chExt cx="8107361" cy="258732"/>
          </a:xfrm>
        </p:grpSpPr>
        <p:sp>
          <p:nvSpPr>
            <p:cNvPr id="8" name="Freeform 10"/>
            <p:cNvSpPr>
              <a:spLocks/>
            </p:cNvSpPr>
            <p:nvPr/>
          </p:nvSpPr>
          <p:spPr bwMode="auto">
            <a:xfrm rot="5400000">
              <a:off x="4596728" y="310480"/>
              <a:ext cx="258732" cy="7959511"/>
            </a:xfrm>
            <a:custGeom>
              <a:avLst/>
              <a:gdLst>
                <a:gd name="connsiteX0" fmla="*/ 368 w 10000"/>
                <a:gd name="connsiteY0" fmla="*/ 17310 h 17310"/>
                <a:gd name="connsiteX1" fmla="*/ 10000 w 10000"/>
                <a:gd name="connsiteY1" fmla="*/ 10000 h 17310"/>
                <a:gd name="connsiteX2" fmla="*/ 10000 w 10000"/>
                <a:gd name="connsiteY2" fmla="*/ 465 h 17310"/>
                <a:gd name="connsiteX3" fmla="*/ 5150 w 10000"/>
                <a:gd name="connsiteY3" fmla="*/ 0 h 17310"/>
                <a:gd name="connsiteX4" fmla="*/ 0 w 10000"/>
                <a:gd name="connsiteY4" fmla="*/ 0 h 17310"/>
                <a:gd name="connsiteX5" fmla="*/ 368 w 10000"/>
                <a:gd name="connsiteY5" fmla="*/ 17310 h 17310"/>
                <a:gd name="connsiteX0" fmla="*/ 368 w 24358"/>
                <a:gd name="connsiteY0" fmla="*/ 17310 h 17371"/>
                <a:gd name="connsiteX1" fmla="*/ 24358 w 24358"/>
                <a:gd name="connsiteY1" fmla="*/ 17371 h 17371"/>
                <a:gd name="connsiteX2" fmla="*/ 10000 w 24358"/>
                <a:gd name="connsiteY2" fmla="*/ 465 h 17371"/>
                <a:gd name="connsiteX3" fmla="*/ 5150 w 24358"/>
                <a:gd name="connsiteY3" fmla="*/ 0 h 17371"/>
                <a:gd name="connsiteX4" fmla="*/ 0 w 24358"/>
                <a:gd name="connsiteY4" fmla="*/ 0 h 17371"/>
                <a:gd name="connsiteX5" fmla="*/ 368 w 24358"/>
                <a:gd name="connsiteY5" fmla="*/ 17310 h 17371"/>
                <a:gd name="connsiteX0" fmla="*/ 368 w 10000"/>
                <a:gd name="connsiteY0" fmla="*/ 17310 h 17371"/>
                <a:gd name="connsiteX1" fmla="*/ 9632 w 10000"/>
                <a:gd name="connsiteY1" fmla="*/ 17371 h 17371"/>
                <a:gd name="connsiteX2" fmla="*/ 10000 w 10000"/>
                <a:gd name="connsiteY2" fmla="*/ 465 h 17371"/>
                <a:gd name="connsiteX3" fmla="*/ 5150 w 10000"/>
                <a:gd name="connsiteY3" fmla="*/ 0 h 17371"/>
                <a:gd name="connsiteX4" fmla="*/ 0 w 10000"/>
                <a:gd name="connsiteY4" fmla="*/ 0 h 17371"/>
                <a:gd name="connsiteX5" fmla="*/ 368 w 10000"/>
                <a:gd name="connsiteY5" fmla="*/ 17310 h 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7371">
                  <a:moveTo>
                    <a:pt x="368" y="17310"/>
                  </a:moveTo>
                  <a:lnTo>
                    <a:pt x="9632" y="17371"/>
                  </a:lnTo>
                  <a:cubicBezTo>
                    <a:pt x="9755" y="11736"/>
                    <a:pt x="9877" y="6100"/>
                    <a:pt x="10000" y="465"/>
                  </a:cubicBezTo>
                  <a:cubicBezTo>
                    <a:pt x="10000" y="208"/>
                    <a:pt x="7811" y="0"/>
                    <a:pt x="5150" y="0"/>
                  </a:cubicBezTo>
                  <a:lnTo>
                    <a:pt x="0" y="0"/>
                  </a:lnTo>
                  <a:cubicBezTo>
                    <a:pt x="123" y="5770"/>
                    <a:pt x="245" y="11540"/>
                    <a:pt x="368" y="173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 rot="5400000" flipV="1">
              <a:off x="4452237" y="307121"/>
              <a:ext cx="258732" cy="7966230"/>
            </a:xfrm>
            <a:custGeom>
              <a:avLst/>
              <a:gdLst>
                <a:gd name="connsiteX0" fmla="*/ 368 w 10000"/>
                <a:gd name="connsiteY0" fmla="*/ 17310 h 17310"/>
                <a:gd name="connsiteX1" fmla="*/ 10000 w 10000"/>
                <a:gd name="connsiteY1" fmla="*/ 10000 h 17310"/>
                <a:gd name="connsiteX2" fmla="*/ 10000 w 10000"/>
                <a:gd name="connsiteY2" fmla="*/ 465 h 17310"/>
                <a:gd name="connsiteX3" fmla="*/ 5150 w 10000"/>
                <a:gd name="connsiteY3" fmla="*/ 0 h 17310"/>
                <a:gd name="connsiteX4" fmla="*/ 0 w 10000"/>
                <a:gd name="connsiteY4" fmla="*/ 0 h 17310"/>
                <a:gd name="connsiteX5" fmla="*/ 368 w 10000"/>
                <a:gd name="connsiteY5" fmla="*/ 17310 h 17310"/>
                <a:gd name="connsiteX0" fmla="*/ 368 w 24358"/>
                <a:gd name="connsiteY0" fmla="*/ 17310 h 17371"/>
                <a:gd name="connsiteX1" fmla="*/ 24358 w 24358"/>
                <a:gd name="connsiteY1" fmla="*/ 17371 h 17371"/>
                <a:gd name="connsiteX2" fmla="*/ 10000 w 24358"/>
                <a:gd name="connsiteY2" fmla="*/ 465 h 17371"/>
                <a:gd name="connsiteX3" fmla="*/ 5150 w 24358"/>
                <a:gd name="connsiteY3" fmla="*/ 0 h 17371"/>
                <a:gd name="connsiteX4" fmla="*/ 0 w 24358"/>
                <a:gd name="connsiteY4" fmla="*/ 0 h 17371"/>
                <a:gd name="connsiteX5" fmla="*/ 368 w 24358"/>
                <a:gd name="connsiteY5" fmla="*/ 17310 h 17371"/>
                <a:gd name="connsiteX0" fmla="*/ 368 w 10000"/>
                <a:gd name="connsiteY0" fmla="*/ 17310 h 17371"/>
                <a:gd name="connsiteX1" fmla="*/ 9632 w 10000"/>
                <a:gd name="connsiteY1" fmla="*/ 17371 h 17371"/>
                <a:gd name="connsiteX2" fmla="*/ 10000 w 10000"/>
                <a:gd name="connsiteY2" fmla="*/ 465 h 17371"/>
                <a:gd name="connsiteX3" fmla="*/ 5150 w 10000"/>
                <a:gd name="connsiteY3" fmla="*/ 0 h 17371"/>
                <a:gd name="connsiteX4" fmla="*/ 0 w 10000"/>
                <a:gd name="connsiteY4" fmla="*/ 0 h 17371"/>
                <a:gd name="connsiteX5" fmla="*/ 368 w 10000"/>
                <a:gd name="connsiteY5" fmla="*/ 17310 h 1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7371">
                  <a:moveTo>
                    <a:pt x="368" y="17310"/>
                  </a:moveTo>
                  <a:lnTo>
                    <a:pt x="9632" y="17371"/>
                  </a:lnTo>
                  <a:cubicBezTo>
                    <a:pt x="9755" y="11736"/>
                    <a:pt x="9877" y="6100"/>
                    <a:pt x="10000" y="465"/>
                  </a:cubicBezTo>
                  <a:cubicBezTo>
                    <a:pt x="10000" y="208"/>
                    <a:pt x="7811" y="0"/>
                    <a:pt x="5150" y="0"/>
                  </a:cubicBezTo>
                  <a:lnTo>
                    <a:pt x="0" y="0"/>
                  </a:lnTo>
                  <a:cubicBezTo>
                    <a:pt x="123" y="5770"/>
                    <a:pt x="245" y="11540"/>
                    <a:pt x="368" y="17310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"/>
            <a:ext cx="8969375" cy="38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0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7913E8D-F62F-45B1-B5F7-A43D3D61D33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169862" y="66675"/>
            <a:ext cx="8974137" cy="0"/>
          </a:xfrm>
          <a:prstGeom prst="line">
            <a:avLst/>
          </a:prstGeom>
          <a:noFill/>
          <a:ln w="19050">
            <a:solidFill>
              <a:srgbClr val="CDC2BB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 rot="10800000">
            <a:off x="169862" y="3244611"/>
            <a:ext cx="8974137" cy="569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wrap="none" anchor="ctr"/>
          <a:lstStyle/>
          <a:p>
            <a:pPr>
              <a:defRPr/>
            </a:pPr>
            <a:endParaRPr lang="en-US">
              <a:latin typeface="Arial" pitchFamily="34" charset="0"/>
              <a:ea typeface="+mn-ea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70068" y="3817702"/>
            <a:ext cx="8973933" cy="46037"/>
            <a:chOff x="325" y="2375"/>
            <a:chExt cx="5435" cy="29"/>
          </a:xfrm>
        </p:grpSpPr>
        <p:sp>
          <p:nvSpPr>
            <p:cNvPr id="15" name="Line 20"/>
            <p:cNvSpPr>
              <a:spLocks noChangeShapeType="1"/>
            </p:cNvSpPr>
            <p:nvPr/>
          </p:nvSpPr>
          <p:spPr bwMode="auto">
            <a:xfrm>
              <a:off x="325" y="2375"/>
              <a:ext cx="543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1"/>
            <p:cNvSpPr>
              <a:spLocks noChangeShapeType="1"/>
            </p:cNvSpPr>
            <p:nvPr/>
          </p:nvSpPr>
          <p:spPr bwMode="auto">
            <a:xfrm>
              <a:off x="325" y="2404"/>
              <a:ext cx="5435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6898"/>
          <a:stretch/>
        </p:blipFill>
        <p:spPr>
          <a:xfrm>
            <a:off x="139700" y="904875"/>
            <a:ext cx="5166360" cy="56991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ommunity Template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SUMC color them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Community Template Uses&amp;quot;&quot;/&gt;&lt;property id=&quot;20307&quot; value=&quot;261&quot;/&gt;&lt;/object&gt;&lt;object type=&quot;3&quot; unique_id=&quot;10007&quot;&gt;&lt;property id=&quot;20148&quot; value=&quot;5&quot;/&gt;&lt;property id=&quot;20300&quot; value=&quot;Slide 4 - &amp;quot;Title line&amp;quot;&quot;/&gt;&lt;property id=&quot;20307&quot; value=&quot;258&quot;/&gt;&lt;/object&gt;&lt;object type=&quot;3&quot; unique_id=&quot;10008&quot;&gt;&lt;property id=&quot;20148&quot; value=&quot;5&quot;/&gt;&lt;property id=&quot;20300&quot; value=&quot;Slide 5 - &amp;quot;Title line - no logo&amp;quot;&quot;/&gt;&lt;property id=&quot;20307&quot; value=&quot;259&quot;/&gt;&lt;/object&gt;&lt;object type=&quot;3&quot; unique_id=&quot;10009&quot;&gt;&lt;property id=&quot;20148&quot; value=&quot;5&quot;/&gt;&lt;property id=&quot;20300&quot; value=&quot;Slide 6 - &amp;quot;Title Only&amp;quot;&quot;/&gt;&lt;property id=&quot;20307&quot; value=&quot;272&quot;/&gt;&lt;/object&gt;&lt;object type=&quot;3&quot; unique_id=&quot;10010&quot;&gt;&lt;property id=&quot;20148&quot; value=&quot;5&quot;/&gt;&lt;property id=&quot;20300&quot; value=&quot;Slide 7&quot;/&gt;&lt;property id=&quot;20307&quot; value=&quot;260&quot;/&gt;&lt;/object&gt;&lt;object type=&quot;3&quot; unique_id=&quot;10011&quot;&gt;&lt;property id=&quot;20148&quot; value=&quot;5&quot;/&gt;&lt;property id=&quot;20300&quot; value=&quot;Slide 8 - &amp;quot;Two Content Layout&amp;quot;&quot;/&gt;&lt;property id=&quot;20307&quot; value=&quot;270&quot;/&gt;&lt;/object&gt;&lt;object type=&quot;3&quot; unique_id=&quot;10012&quot;&gt;&lt;property id=&quot;20148&quot; value=&quot;5&quot;/&gt;&lt;property id=&quot;20300&quot; value=&quot;Slide 9 - &amp;quot;Comparison Layout&amp;quot;&quot;/&gt;&lt;property id=&quot;20307&quot; value=&quot;271&quot;/&gt;&lt;/object&gt;&lt;object type=&quot;3&quot; unique_id=&quot;10013&quot;&gt;&lt;property id=&quot;20148&quot; value=&quot;5&quot;/&gt;&lt;property id=&quot;20300&quot; value=&quot;Slide 10 - &amp;quot;Bar Chart&amp;quot;&quot;/&gt;&lt;property id=&quot;20307&quot; value=&quot;262&quot;/&gt;&lt;/object&gt;&lt;object type=&quot;3&quot; unique_id=&quot;10014&quot;&gt;&lt;property id=&quot;20148&quot; value=&quot;5&quot;/&gt;&lt;property id=&quot;20300&quot; value=&quot;Slide 11 - &amp;quot;Pie Chart&amp;quot;&quot;/&gt;&lt;property id=&quot;20307&quot; value=&quot;263&quot;/&gt;&lt;/object&gt;&lt;object type=&quot;3&quot; unique_id=&quot;10015&quot;&gt;&lt;property id=&quot;20148&quot; value=&quot;5&quot;/&gt;&lt;property id=&quot;20300&quot; value=&quot;Slide 12 - &amp;quot;Bar Chart with Secondary Axis Line&amp;quot;&quot;/&gt;&lt;property id=&quot;20307&quot; value=&quot;264&quot;/&gt;&lt;/object&gt;&lt;object type=&quot;3&quot; unique_id=&quot;10016&quot;&gt;&lt;property id=&quot;20148&quot; value=&quot;5&quot;/&gt;&lt;property id=&quot;20300&quot; value=&quot;Slide 13 - &amp;quot;Line Chart&amp;quot;&quot;/&gt;&lt;property id=&quot;20307&quot; value=&quot;265&quot;/&gt;&lt;/object&gt;&lt;object type=&quot;3&quot; unique_id=&quot;10017&quot;&gt;&lt;property id=&quot;20148&quot; value=&quot;5&quot;/&gt;&lt;property id=&quot;20300&quot; value=&quot;Slide 14 - &amp;quot;Line Chart&amp;quot;&quot;/&gt;&lt;property id=&quot;20307&quot; value=&quot;266&quot;/&gt;&lt;/object&gt;&lt;object type=&quot;3&quot; unique_id=&quot;10018&quot;&gt;&lt;property id=&quot;20148&quot; value=&quot;5&quot;/&gt;&lt;property id=&quot;20300&quot; value=&quot;Slide 15 - &amp;quot;Organizational Chart&amp;quot;&quot;/&gt;&lt;property id=&quot;20307&quot; value=&quot;267&quot;/&gt;&lt;/object&gt;&lt;object type=&quot;3&quot; unique_id=&quot;10019&quot;&gt;&lt;property id=&quot;20148&quot; value=&quot;5&quot;/&gt;&lt;property id=&quot;20300&quot; value=&quot;Slide 16 - &amp;quot;Table&amp;quot;&quot;/&gt;&lt;property id=&quot;20307&quot; value=&quot;268&quot;/&gt;&lt;/object&gt;&lt;object type=&quot;3&quot; unique_id=&quot;10020&quot;&gt;&lt;property id=&quot;20148&quot; value=&quot;5&quot;/&gt;&lt;property id=&quot;20300&quot; value=&quot;Slide 17 - &amp;quot;General Table&amp;quot;&quot;/&gt;&lt;property id=&quot;20307&quot; value=&quot;269&quot;/&gt;&lt;/object&gt;&lt;object type=&quot;3&quot; unique_id=&quot;10021&quot;&gt;&lt;property id=&quot;20148&quot; value=&quot;5&quot;/&gt;&lt;property id=&quot;20300&quot; value=&quot;Slide 18&quot;/&gt;&lt;property id=&quot;20307&quot; value=&quot;317&quot;/&gt;&lt;/object&gt;&lt;object type=&quot;3&quot; unique_id=&quot;10022&quot;&gt;&lt;property id=&quot;20148&quot; value=&quot;5&quot;/&gt;&lt;property id=&quot;20300&quot; value=&quot;Slide 19&quot;/&gt;&lt;property id=&quot;20307&quot; value=&quot;322&quot;/&gt;&lt;/object&gt;&lt;object type=&quot;3&quot; unique_id=&quot;10023&quot;&gt;&lt;property id=&quot;20148&quot; value=&quot;5&quot;/&gt;&lt;property id=&quot;20300&quot; value=&quot;Slide 20&quot;/&gt;&lt;property id=&quot;20307&quot; value=&quot;324&quot;/&gt;&lt;/object&gt;&lt;object type=&quot;3&quot; unique_id=&quot;10024&quot;&gt;&lt;property id=&quot;20148&quot; value=&quot;5&quot;/&gt;&lt;property id=&quot;20300&quot; value=&quot;Slide 21&quot;/&gt;&lt;property id=&quot;20307&quot; value=&quot;290&quot;/&gt;&lt;/object&gt;&lt;object type=&quot;3&quot; unique_id=&quot;10025&quot;&gt;&lt;property id=&quot;20148&quot; value=&quot;5&quot;/&gt;&lt;property id=&quot;20300&quot; value=&quot;Slide 22 - &amp;quot;National presence&amp;quot;&quot;/&gt;&lt;property id=&quot;20307&quot; value=&quot;325&quot;/&gt;&lt;/object&gt;&lt;object type=&quot;3&quot; unique_id=&quot;10026&quot;&gt;&lt;property id=&quot;20148&quot; value=&quot;5&quot;/&gt;&lt;property id=&quot;20300&quot; value=&quot;Slide 23 - &amp;quot;Magnet&amp;quot;&quot;/&gt;&lt;property id=&quot;20307&quot; value=&quot;291&quot;/&gt;&lt;/object&gt;&lt;object type=&quot;3&quot; unique_id=&quot;10027&quot;&gt;&lt;property id=&quot;20148&quot; value=&quot;5&quot;/&gt;&lt;property id=&quot;20300&quot; value=&quot;Slide 24 - &amp;quot;Key Result Areas&amp;quot;&quot;/&gt;&lt;property id=&quot;20307&quot; value=&quot;292&quot;/&gt;&lt;/object&gt;&lt;object type=&quot;3&quot; unique_id=&quot;10028&quot;&gt;&lt;property id=&quot;20148&quot; value=&quot;5&quot;/&gt;&lt;property id=&quot;20300&quot; value=&quot;Slide 25 - &amp;quot;Mission,&amp;#x0D;&amp;#x0A;Vision &amp;amp;&amp;#x0D;&amp;#x0A;Values&amp;quot;&quot;/&gt;&lt;property id=&quot;20307&quot; value=&quot;319&quot;/&gt;&lt;/object&gt;&lt;object type=&quot;3&quot; unique_id=&quot;10029&quot;&gt;&lt;property id=&quot;20148&quot; value=&quot;5&quot;/&gt;&lt;property id=&quot;20300&quot; value=&quot;Slide 26 - &amp;quot;Medical Center &amp;quot;&quot;/&gt;&lt;property id=&quot;20307&quot; value=&quot;298&quot;/&gt;&lt;/object&gt;&lt;object type=&quot;3&quot; unique_id=&quot;10030&quot;&gt;&lt;property id=&quot;20148&quot; value=&quot;5&quot;/&gt;&lt;property id=&quot;20300&quot; value=&quot;Slide 27 - &amp;quot;OSU Medical Center &amp;quot;&quot;/&gt;&lt;property id=&quot;20307&quot; value=&quot;293&quot;/&gt;&lt;/object&gt;&lt;object type=&quot;3&quot; unique_id=&quot;10031&quot;&gt;&lt;property id=&quot;20148&quot; value=&quot;5&quot;/&gt;&lt;property id=&quot;20300&quot; value=&quot;Slide 28 - &amp;quot;Strategic&amp;#x0D;&amp;#x0A;goals&amp;quot;&quot;/&gt;&lt;property id=&quot;20307&quot; value=&quot;320&quot;/&gt;&lt;/object&gt;&lt;object type=&quot;3&quot; unique_id=&quot;10032&quot;&gt;&lt;property id=&quot;20148&quot; value=&quot;5&quot;/&gt;&lt;property id=&quot;20300&quot; value=&quot;Slide 29 - &amp;quot;Last year’s State of the Medical Center Address&amp;quot;&quot;/&gt;&lt;property id=&quot;20307&quot; value=&quot;321&quot;/&gt;&lt;/object&gt;&lt;object type=&quot;3&quot; unique_id=&quot;10033&quot;&gt;&lt;property id=&quot;20148&quot; value=&quot;5&quot;/&gt;&lt;property id=&quot;20300&quot; value=&quot;Slide 30 - &amp;quot;Medical Center Goals&amp;quot;&quot;/&gt;&lt;property id=&quot;20307&quot; value=&quot;294&quot;/&gt;&lt;/object&gt;&lt;object type=&quot;3&quot; unique_id=&quot;10034&quot;&gt;&lt;property id=&quot;20148&quot; value=&quot;5&quot;/&gt;&lt;property id=&quot;20300&quot; value=&quot;Slide 31 - &amp;quot;One University&amp;quot;&quot;/&gt;&lt;property id=&quot;20307&quot; value=&quot;295&quot;/&gt;&lt;/object&gt;&lt;object type=&quot;3&quot; unique_id=&quot;10035&quot;&gt;&lt;property id=&quot;20148&quot; value=&quot;5&quot;/&gt;&lt;property id=&quot;20300&quot; value=&quot;Slide 32 - &amp;quot;One University&amp;quot;&quot;/&gt;&lt;property id=&quot;20307&quot; value=&quot;318&quot;/&gt;&lt;/object&gt;&lt;object type=&quot;3&quot; unique_id=&quot;10036&quot;&gt;&lt;property id=&quot;20148&quot; value=&quot;5&quot;/&gt;&lt;property id=&quot;20300&quot; value=&quot;Slide 33 - &amp;quot;U.S.News &amp;amp; World Report’s Honor Roll&amp;quot;&quot;/&gt;&lt;property id=&quot;20307&quot; value=&quot;296&quot;/&gt;&lt;/object&gt;&lt;object type=&quot;3&quot; unique_id=&quot;10037&quot;&gt;&lt;property id=&quot;20148&quot; value=&quot;5&quot;/&gt;&lt;property id=&quot;20300&quot; value=&quot;Slide 34 - &amp;quot;Our Values&amp;quot;&quot;/&gt;&lt;property id=&quot;20307&quot; value=&quot;297&quot;/&gt;&lt;/object&gt;&lt;object type=&quot;3&quot; unique_id=&quot;10038&quot;&gt;&lt;property id=&quot;20148&quot; value=&quot;5&quot;/&gt;&lt;property id=&quot;20300&quot; value=&quot;Slide 35 - &amp;quot;Standard and &amp;#x0D;&amp;#x0A;Experimental Treatments for Malignant Gliomas&amp;quot;&quot;/&gt;&lt;property id=&quot;20307&quot; value=&quot;299&quot;/&gt;&lt;/object&gt;&lt;object type=&quot;3&quot; unique_id=&quot;10039&quot;&gt;&lt;property id=&quot;20148&quot; value=&quot;5&quot;/&gt;&lt;property id=&quot;20300&quot; value=&quot;Slide 36 - &amp;quot;Glioma: treatment &amp;amp; survival heterogeneity&amp;quot;&quot;/&gt;&lt;property id=&quot;20307&quot; value=&quot;300&quot;/&gt;&lt;/object&gt;&lt;object type=&quot;3&quot; unique_id=&quot;10040&quot;&gt;&lt;property id=&quot;20148&quot; value=&quot;5&quot;/&gt;&lt;property id=&quot;20300&quot; value=&quot;Slide 37&quot;/&gt;&lt;property id=&quot;20307&quot; value=&quot;301&quot;/&gt;&lt;/object&gt;&lt;object type=&quot;3&quot; unique_id=&quot;10041&quot;&gt;&lt;property id=&quot;20148&quot; value=&quot;5&quot;/&gt;&lt;property id=&quot;20300&quot; value=&quot;Slide 38&quot;/&gt;&lt;property id=&quot;20307&quot; value=&quot;303&quot;/&gt;&lt;/object&gt;&lt;object type=&quot;3&quot; unique_id=&quot;10042&quot;&gt;&lt;property id=&quot;20148&quot; value=&quot;5&quot;/&gt;&lt;property id=&quot;20300&quot; value=&quot;Slide 39 - &amp;quot;Conclusion 1&amp;quot;&quot;/&gt;&lt;property id=&quot;20307&quot; value=&quot;302&quot;/&gt;&lt;/object&gt;&lt;object type=&quot;3&quot; unique_id=&quot;10043&quot;&gt;&lt;property id=&quot;20148&quot; value=&quot;5&quot;/&gt;&lt;property id=&quot;20300&quot; value=&quot;Slide 40 - &amp;quot;There was no difference in postoperative&amp;#x0D;&amp;#x0A;deficits between CS and GA craniotomies &amp;quot;&quot;/&gt;&lt;property id=&quot;20307&quot; value=&quot;304&quot;/&gt;&lt;/object&gt;&lt;object type=&quot;3&quot; unique_id=&quot;10044&quot;&gt;&lt;property id=&quot;20148&quot; value=&quot;5&quot;/&gt;&lt;property id=&quot;20300&quot; value=&quot;Slide 41 - &amp;quot;With CS, there is an average approximate reduction in LOS and Inpatient post-NICU expense&amp;quot;&quot;/&gt;&lt;property id=&quot;20307&quot; value=&quot;305&quot;/&gt;&lt;/object&gt;&lt;object type=&quot;3&quot; unique_id=&quot;10045&quot;&gt;&lt;property id=&quot;20148&quot; value=&quot;5&quot;/&gt;&lt;property id=&quot;20300&quot; value=&quot;Slide 42&quot;/&gt;&lt;property id=&quot;20307&quot; value=&quot;307&quot;/&gt;&lt;/object&gt;&lt;object type=&quot;3&quot; unique_id=&quot;10046&quot;&gt;&lt;property id=&quot;20148&quot; value=&quot;5&quot;/&gt;&lt;property id=&quot;20300&quot; value=&quot;Slide 43 - &amp;quot;Can we come up with a &amp;#x0D;&amp;#x0A;therapeutic for the glioma &amp;#x0D;&amp;#x0A;“stem-cell” like subpopulation?&amp;quot;&quot;/&gt;&lt;property id=&quot;20307&quot; value=&quot;308&quot;/&gt;&lt;/object&gt;&lt;object type=&quot;3&quot; unique_id=&quot;10047&quot;&gt;&lt;property id=&quot;20148&quot; value=&quot;5&quot;/&gt;&lt;property id=&quot;20300&quot; value=&quot;Slide 44 - &amp;quot;Conclusion 3&amp;quot;&quot;/&gt;&lt;property id=&quot;20307&quot; value=&quot;309&quot;/&gt;&lt;/object&gt;&lt;object type=&quot;3&quot; unique_id=&quot;10048&quot;&gt;&lt;property id=&quot;20148&quot; value=&quot;5&quot;/&gt;&lt;property id=&quot;20300&quot; value=&quot;Slide 45 - &amp;quot;Current Issues in Brain Tumor Treatment&amp;quot;&quot;/&gt;&lt;property id=&quot;20307&quot; value=&quot;316&quot;/&gt;&lt;/object&gt;&lt;object type=&quot;3&quot; unique_id=&quot;10049&quot;&gt;&lt;property id=&quot;20148&quot; value=&quot;5&quot;/&gt;&lt;property id=&quot;20300&quot; value=&quot;Slide 46 - &amp;quot;Current Issues in Brain Tumor Treatment&amp;quot;&quot;/&gt;&lt;property id=&quot;20307&quot; value=&quot;310&quot;/&gt;&lt;/object&gt;&lt;object type=&quot;3&quot; unique_id=&quot;10050&quot;&gt;&lt;property id=&quot;20148&quot; value=&quot;5&quot;/&gt;&lt;property id=&quot;20300&quot; value=&quot;Slide 47 - &amp;quot;Current Issues in Brain Tumor Treatment&amp;quot;&quot;/&gt;&lt;property id=&quot;20307&quot; value=&quot;311&quot;/&gt;&lt;/object&gt;&lt;object type=&quot;3&quot; unique_id=&quot;10051&quot;&gt;&lt;property id=&quot;20148&quot; value=&quot;5&quot;/&gt;&lt;property id=&quot;20300&quot; value=&quot;Slide 48 - &amp;quot;Intraop MRI with awake craniotomy&amp;quot;&quot;/&gt;&lt;property id=&quot;20307&quot; value=&quot;312&quot;/&gt;&lt;/object&gt;&lt;object type=&quot;3&quot; unique_id=&quot;10052&quot;&gt;&lt;property id=&quot;20148&quot; value=&quot;5&quot;/&gt;&lt;property id=&quot;20300&quot; value=&quot;Slide 49 - &amp;quot;Inhibition of glioma invasion by LiCl or other inhibitors of GSK3&amp;quot;&quot;/&gt;&lt;property id=&quot;20307&quot; value=&quot;314&quot;/&gt;&lt;/object&gt;&lt;object type=&quot;3&quot; unique_id=&quot;10053&quot;&gt;&lt;property id=&quot;20148&quot; value=&quot;5&quot;/&gt;&lt;property id=&quot;20300&quot; value=&quot;Slide 50 - &amp;quot;Conclusion 5&amp;quot;&quot;/&gt;&lt;property id=&quot;20307&quot; value=&quot;31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SUMC">
  <a:themeElements>
    <a:clrScheme name="OSUMC">
      <a:dk1>
        <a:srgbClr val="000000"/>
      </a:dk1>
      <a:lt1>
        <a:srgbClr val="FFFFFF"/>
      </a:lt1>
      <a:dk2>
        <a:srgbClr val="A5A5A5"/>
      </a:dk2>
      <a:lt2>
        <a:srgbClr val="F2F2F2"/>
      </a:lt2>
      <a:accent1>
        <a:srgbClr val="006191"/>
      </a:accent1>
      <a:accent2>
        <a:srgbClr val="B61340"/>
      </a:accent2>
      <a:accent3>
        <a:srgbClr val="DA6F2B"/>
      </a:accent3>
      <a:accent4>
        <a:srgbClr val="6B8C2C"/>
      </a:accent4>
      <a:accent5>
        <a:srgbClr val="F6E1B8"/>
      </a:accent5>
      <a:accent6>
        <a:srgbClr val="A89487"/>
      </a:accent6>
      <a:hlink>
        <a:srgbClr val="DA6F2B"/>
      </a:hlink>
      <a:folHlink>
        <a:srgbClr val="6B8C2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B1CAD4B521F8749A72C66E6CA80DA82" ma:contentTypeVersion="2" ma:contentTypeDescription="Create a new document." ma:contentTypeScope="" ma:versionID="d0483f9fefd908a120fbee87fba9ff6d">
  <xsd:schema xmlns:xsd="http://www.w3.org/2001/XMLSchema" xmlns:xs="http://www.w3.org/2001/XMLSchema" xmlns:p="http://schemas.microsoft.com/office/2006/metadata/properties" xmlns:ns2="eacbd4e1-6f7d-4cc1-92db-35588741376f" targetNamespace="http://schemas.microsoft.com/office/2006/metadata/properties" ma:root="true" ma:fieldsID="425e620e79c3fcdf391d3210fd40dd8a" ns2:_="">
    <xsd:import namespace="eacbd4e1-6f7d-4cc1-92db-35588741376f"/>
    <xsd:element name="properties">
      <xsd:complexType>
        <xsd:sequence>
          <xsd:element name="documentManagement">
            <xsd:complexType>
              <xsd:all>
                <xsd:element ref="ns2:Thumbnail" minOccurs="0"/>
                <xsd:element ref="ns2:User_x0020_Type" minOccurs="0"/>
                <xsd:element ref="ns2:Data_x0020_Classification"/>
                <xsd:element ref="ns2:Security_x0020_Disclaimer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bd4e1-6f7d-4cc1-92db-35588741376f" elementFormDefault="qualified">
    <xsd:import namespace="http://schemas.microsoft.com/office/2006/documentManagement/types"/>
    <xsd:import namespace="http://schemas.microsoft.com/office/infopath/2007/PartnerControls"/>
    <xsd:element name="Thumbnail" ma:index="8" nillable="true" ma:displayName="Thumbnail" ma:format="Image" ma:internalName="Thumbnai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User_x0020_Type" ma:index="9" nillable="true" ma:displayName="User Type" ma:default="Advanced PowerPoint Users" ma:format="Dropdown" ma:internalName="User_x0020_Type">
      <xsd:simpleType>
        <xsd:restriction base="dms:Choice">
          <xsd:enumeration value="Advanced PowerPoint Users"/>
          <xsd:enumeration value="Regular PowerPoint Users"/>
        </xsd:restriction>
      </xsd:simpleType>
    </xsd:element>
    <xsd:element name="Data_x0020_Classification" ma:index="10" ma:displayName="Data Classification" ma:default="Limited Access" ma:format="Dropdown" ma:internalName="Data_x0020_Classification">
      <xsd:simpleType>
        <xsd:restriction base="dms:Choice">
          <xsd:enumeration value="Public"/>
          <xsd:enumeration value="Limited Access"/>
        </xsd:restriction>
      </xsd:simpleType>
    </xsd:element>
    <xsd:element name="Security_x0020_Disclaimer" ma:index="11" ma:displayName="Security Disclaimer" ma:description="This document does not contain Personal Health Information (PHI) or other restricted data." ma:format="Dropdown" ma:internalName="Security_x0020_Disclaimer">
      <xsd:simpleType>
        <xsd:restriction base="dms:Choice"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ser_x0020_Type xmlns="eacbd4e1-6f7d-4cc1-92db-35588741376f">Regular PowerPoint Users</User_x0020_Type>
    <Security_x0020_Disclaimer xmlns="eacbd4e1-6f7d-4cc1-92db-35588741376f">Yes</Security_x0020_Disclaimer>
    <Data_x0020_Classification xmlns="eacbd4e1-6f7d-4cc1-92db-35588741376f">Public</Data_x0020_Classification>
    <Thumbnail xmlns="eacbd4e1-6f7d-4cc1-92db-35588741376f">
      <Url>https://brandsource.osumc.edu/downloadcenter/PublishingImages/Resources_thumbnail.jpg</Url>
      <Description>OSUMC Resource library_Jan2011</Description>
    </Thumbnai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2CF97A-5D67-46F3-B8D1-B02559894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cbd4e1-6f7d-4cc1-92db-3558874137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EEA9ED-2E09-48AF-A732-19EB19725A13}">
  <ds:schemaRefs>
    <ds:schemaRef ds:uri="http://purl.org/dc/elements/1.1/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eacbd4e1-6f7d-4cc1-92db-35588741376f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C45077B-1D78-412B-B775-F04195D9B6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19290</TotalTime>
  <Words>762</Words>
  <Application>Microsoft Office PowerPoint</Application>
  <PresentationFormat>On-screen Show (4:3)</PresentationFormat>
  <Paragraphs>107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OSUMC</vt:lpstr>
      <vt:lpstr>Cardiac Rehab:  Improving Outcomes One Step at a Time</vt:lpstr>
      <vt:lpstr>Exercise for 2° CHD Prevention: Who?</vt:lpstr>
      <vt:lpstr>Exercise for 2° CHD Prevention: Why?</vt:lpstr>
      <vt:lpstr>Exercise for 2° CHD Prevention: Why?</vt:lpstr>
      <vt:lpstr>Exercise for 2° CHD Prevention: Why?</vt:lpstr>
      <vt:lpstr>Women and Cardiac Rehabilitation</vt:lpstr>
      <vt:lpstr>Cardiac Rehabilitation 2011</vt:lpstr>
      <vt:lpstr>Cardiac rehabilitation can significantly improve the life expectancy and quality of life of people who have had a recent cardiac event, such as a heart attack, angioplasty or heart surgery. </vt:lpstr>
      <vt:lpstr>PowerPoint Presentation</vt:lpstr>
      <vt:lpstr>Exercise considerations for the angina patient</vt:lpstr>
      <vt:lpstr>Exercise considerations for the CHF patient</vt:lpstr>
      <vt:lpstr>Exercise considerations for the cardiac transplant patient</vt:lpstr>
      <vt:lpstr>Exercise considerations for the pacemaker/ICD patient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OSUMC Resource library_Jan2011</dc:title>
  <dc:creator>Jeff</dc:creator>
  <cp:lastModifiedBy>Jeff</cp:lastModifiedBy>
  <cp:revision>259</cp:revision>
  <dcterms:created xsi:type="dcterms:W3CDTF">2010-06-18T15:19:42Z</dcterms:created>
  <dcterms:modified xsi:type="dcterms:W3CDTF">2011-12-29T16:10:48Z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0x010100FB1CAD4B521F8749A72C66E6CA80DA82</vt:lpwstr>
  </property>
  <property fmtid="{D5CDD505-2E9C-101B-9397-08002B2CF9AE}" pid="3" name="_MarkAsFinal">
    <vt:bool>true</vt:bool>
  </property>
</Properties>
</file>